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Orbitron Regular"/>
      <p:bold r:id="rId26"/>
    </p:embeddedFont>
    <p:embeddedFont>
      <p:font typeface="Advent Pro Medium"/>
      <p:regular r:id="rId27"/>
      <p:bold r:id="rId28"/>
    </p:embeddedFont>
    <p:embeddedFont>
      <p:font typeface="Orbitron"/>
      <p:regular r:id="rId29"/>
      <p:bold r:id="rId30"/>
    </p:embeddedFont>
    <p:embeddedFont>
      <p:font typeface="Advent Pro"/>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rbitronRegular-bold.fntdata"/><Relationship Id="rId25" Type="http://schemas.openxmlformats.org/officeDocument/2006/relationships/slide" Target="slides/slide21.xml"/><Relationship Id="rId28" Type="http://schemas.openxmlformats.org/officeDocument/2006/relationships/font" Target="fonts/AdventProMedium-bold.fntdata"/><Relationship Id="rId27" Type="http://schemas.openxmlformats.org/officeDocument/2006/relationships/font" Target="fonts/AdventPro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rbitron-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dventPro-regular.fntdata"/><Relationship Id="rId30" Type="http://schemas.openxmlformats.org/officeDocument/2006/relationships/font" Target="fonts/Orbitron-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AdventPro-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2" name="Shape 5502"/>
        <p:cNvGrpSpPr/>
        <p:nvPr/>
      </p:nvGrpSpPr>
      <p:grpSpPr>
        <a:xfrm>
          <a:off x="0" y="0"/>
          <a:ext cx="0" cy="0"/>
          <a:chOff x="0" y="0"/>
          <a:chExt cx="0" cy="0"/>
        </a:xfrm>
      </p:grpSpPr>
      <p:sp>
        <p:nvSpPr>
          <p:cNvPr id="5503" name="Google Shape;5503;gcf2a7a353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4" name="Google Shape;5504;gcf2a7a35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 for Behance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0" name="Shape 5930"/>
        <p:cNvGrpSpPr/>
        <p:nvPr/>
      </p:nvGrpSpPr>
      <p:grpSpPr>
        <a:xfrm>
          <a:off x="0" y="0"/>
          <a:ext cx="0" cy="0"/>
          <a:chOff x="0" y="0"/>
          <a:chExt cx="0" cy="0"/>
        </a:xfrm>
      </p:grpSpPr>
      <p:sp>
        <p:nvSpPr>
          <p:cNvPr id="5931" name="Google Shape;5931;gd523c8d81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2" name="Google Shape;5932;gd523c8d81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7" name="Shape 5947"/>
        <p:cNvGrpSpPr/>
        <p:nvPr/>
      </p:nvGrpSpPr>
      <p:grpSpPr>
        <a:xfrm>
          <a:off x="0" y="0"/>
          <a:ext cx="0" cy="0"/>
          <a:chOff x="0" y="0"/>
          <a:chExt cx="0" cy="0"/>
        </a:xfrm>
      </p:grpSpPr>
      <p:sp>
        <p:nvSpPr>
          <p:cNvPr id="5948" name="Google Shape;5948;gd523c8d81e_1_5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9" name="Google Shape;5949;gd523c8d81e_1_5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4" name="Shape 5974"/>
        <p:cNvGrpSpPr/>
        <p:nvPr/>
      </p:nvGrpSpPr>
      <p:grpSpPr>
        <a:xfrm>
          <a:off x="0" y="0"/>
          <a:ext cx="0" cy="0"/>
          <a:chOff x="0" y="0"/>
          <a:chExt cx="0" cy="0"/>
        </a:xfrm>
      </p:grpSpPr>
      <p:sp>
        <p:nvSpPr>
          <p:cNvPr id="5975" name="Google Shape;5975;gd523c8d81e_1_5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6" name="Google Shape;5976;gd523c8d81e_1_5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3" name="Shape 5993"/>
        <p:cNvGrpSpPr/>
        <p:nvPr/>
      </p:nvGrpSpPr>
      <p:grpSpPr>
        <a:xfrm>
          <a:off x="0" y="0"/>
          <a:ext cx="0" cy="0"/>
          <a:chOff x="0" y="0"/>
          <a:chExt cx="0" cy="0"/>
        </a:xfrm>
      </p:grpSpPr>
      <p:sp>
        <p:nvSpPr>
          <p:cNvPr id="5994" name="Google Shape;5994;gd523c8d81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5" name="Google Shape;5995;gd523c8d81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3" name="Shape 6013"/>
        <p:cNvGrpSpPr/>
        <p:nvPr/>
      </p:nvGrpSpPr>
      <p:grpSpPr>
        <a:xfrm>
          <a:off x="0" y="0"/>
          <a:ext cx="0" cy="0"/>
          <a:chOff x="0" y="0"/>
          <a:chExt cx="0" cy="0"/>
        </a:xfrm>
      </p:grpSpPr>
      <p:sp>
        <p:nvSpPr>
          <p:cNvPr id="6014" name="Google Shape;6014;gd523c8d81e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5" name="Google Shape;6015;gd523c8d81e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4" name="Shape 6034"/>
        <p:cNvGrpSpPr/>
        <p:nvPr/>
      </p:nvGrpSpPr>
      <p:grpSpPr>
        <a:xfrm>
          <a:off x="0" y="0"/>
          <a:ext cx="0" cy="0"/>
          <a:chOff x="0" y="0"/>
          <a:chExt cx="0" cy="0"/>
        </a:xfrm>
      </p:grpSpPr>
      <p:sp>
        <p:nvSpPr>
          <p:cNvPr id="6035" name="Google Shape;6035;gd523c8d81e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6" name="Google Shape;6036;gd523c8d81e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0" name="Shape 6050"/>
        <p:cNvGrpSpPr/>
        <p:nvPr/>
      </p:nvGrpSpPr>
      <p:grpSpPr>
        <a:xfrm>
          <a:off x="0" y="0"/>
          <a:ext cx="0" cy="0"/>
          <a:chOff x="0" y="0"/>
          <a:chExt cx="0" cy="0"/>
        </a:xfrm>
      </p:grpSpPr>
      <p:sp>
        <p:nvSpPr>
          <p:cNvPr id="6051" name="Google Shape;6051;g6edfa8031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2" name="Google Shape;6052;g6edfa8031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6" name="Shape 6086"/>
        <p:cNvGrpSpPr/>
        <p:nvPr/>
      </p:nvGrpSpPr>
      <p:grpSpPr>
        <a:xfrm>
          <a:off x="0" y="0"/>
          <a:ext cx="0" cy="0"/>
          <a:chOff x="0" y="0"/>
          <a:chExt cx="0" cy="0"/>
        </a:xfrm>
      </p:grpSpPr>
      <p:sp>
        <p:nvSpPr>
          <p:cNvPr id="6087" name="Google Shape;6087;gd060adae2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8" name="Google Shape;6088;gd060adae2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9" name="Shape 6109"/>
        <p:cNvGrpSpPr/>
        <p:nvPr/>
      </p:nvGrpSpPr>
      <p:grpSpPr>
        <a:xfrm>
          <a:off x="0" y="0"/>
          <a:ext cx="0" cy="0"/>
          <a:chOff x="0" y="0"/>
          <a:chExt cx="0" cy="0"/>
        </a:xfrm>
      </p:grpSpPr>
      <p:sp>
        <p:nvSpPr>
          <p:cNvPr id="6110" name="Google Shape;6110;gd482e3ead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1" name="Google Shape;6111;gd482e3ead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0" name="Shape 6140"/>
        <p:cNvGrpSpPr/>
        <p:nvPr/>
      </p:nvGrpSpPr>
      <p:grpSpPr>
        <a:xfrm>
          <a:off x="0" y="0"/>
          <a:ext cx="0" cy="0"/>
          <a:chOff x="0" y="0"/>
          <a:chExt cx="0" cy="0"/>
        </a:xfrm>
      </p:grpSpPr>
      <p:sp>
        <p:nvSpPr>
          <p:cNvPr id="6141" name="Google Shape;6141;gd523c8d2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2" name="Google Shape;6142;gd523c8d2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6" name="Shape 5596"/>
        <p:cNvGrpSpPr/>
        <p:nvPr/>
      </p:nvGrpSpPr>
      <p:grpSpPr>
        <a:xfrm>
          <a:off x="0" y="0"/>
          <a:ext cx="0" cy="0"/>
          <a:chOff x="0" y="0"/>
          <a:chExt cx="0" cy="0"/>
        </a:xfrm>
      </p:grpSpPr>
      <p:sp>
        <p:nvSpPr>
          <p:cNvPr id="5597" name="Google Shape;5597;gdb2d50c7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8" name="Google Shape;5598;gdb2d50c7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1" name="Shape 6161"/>
        <p:cNvGrpSpPr/>
        <p:nvPr/>
      </p:nvGrpSpPr>
      <p:grpSpPr>
        <a:xfrm>
          <a:off x="0" y="0"/>
          <a:ext cx="0" cy="0"/>
          <a:chOff x="0" y="0"/>
          <a:chExt cx="0" cy="0"/>
        </a:xfrm>
      </p:grpSpPr>
      <p:sp>
        <p:nvSpPr>
          <p:cNvPr id="6162" name="Google Shape;6162;gd6496dbc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3" name="Google Shape;6163;gd6496dbc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4" name="Shape 6184"/>
        <p:cNvGrpSpPr/>
        <p:nvPr/>
      </p:nvGrpSpPr>
      <p:grpSpPr>
        <a:xfrm>
          <a:off x="0" y="0"/>
          <a:ext cx="0" cy="0"/>
          <a:chOff x="0" y="0"/>
          <a:chExt cx="0" cy="0"/>
        </a:xfrm>
      </p:grpSpPr>
      <p:sp>
        <p:nvSpPr>
          <p:cNvPr id="6185" name="Google Shape;6185;gd482e3ead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6" name="Google Shape;6186;gd482e3ead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0" name="Shape 5690"/>
        <p:cNvGrpSpPr/>
        <p:nvPr/>
      </p:nvGrpSpPr>
      <p:grpSpPr>
        <a:xfrm>
          <a:off x="0" y="0"/>
          <a:ext cx="0" cy="0"/>
          <a:chOff x="0" y="0"/>
          <a:chExt cx="0" cy="0"/>
        </a:xfrm>
      </p:grpSpPr>
      <p:sp>
        <p:nvSpPr>
          <p:cNvPr id="5691" name="Google Shape;5691;gd6496dbc5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2" name="Google Shape;5692;gd6496dbc5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4" name="Shape 5784"/>
        <p:cNvGrpSpPr/>
        <p:nvPr/>
      </p:nvGrpSpPr>
      <p:grpSpPr>
        <a:xfrm>
          <a:off x="0" y="0"/>
          <a:ext cx="0" cy="0"/>
          <a:chOff x="0" y="0"/>
          <a:chExt cx="0" cy="0"/>
        </a:xfrm>
      </p:grpSpPr>
      <p:sp>
        <p:nvSpPr>
          <p:cNvPr id="5785" name="Google Shape;5785;gd6496dbc5e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6" name="Google Shape;5786;gd6496dbc5e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4" name="Shape 5794"/>
        <p:cNvGrpSpPr/>
        <p:nvPr/>
      </p:nvGrpSpPr>
      <p:grpSpPr>
        <a:xfrm>
          <a:off x="0" y="0"/>
          <a:ext cx="0" cy="0"/>
          <a:chOff x="0" y="0"/>
          <a:chExt cx="0" cy="0"/>
        </a:xfrm>
      </p:grpSpPr>
      <p:sp>
        <p:nvSpPr>
          <p:cNvPr id="5795" name="Google Shape;5795;g6e7e45355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6" name="Google Shape;5796;g6e7e4535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9" name="Shape 5819"/>
        <p:cNvGrpSpPr/>
        <p:nvPr/>
      </p:nvGrpSpPr>
      <p:grpSpPr>
        <a:xfrm>
          <a:off x="0" y="0"/>
          <a:ext cx="0" cy="0"/>
          <a:chOff x="0" y="0"/>
          <a:chExt cx="0" cy="0"/>
        </a:xfrm>
      </p:grpSpPr>
      <p:sp>
        <p:nvSpPr>
          <p:cNvPr id="5820" name="Google Shape;5820;gd523c8d81e_1_5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1" name="Google Shape;5821;gd523c8d81e_1_5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8" name="Shape 5838"/>
        <p:cNvGrpSpPr/>
        <p:nvPr/>
      </p:nvGrpSpPr>
      <p:grpSpPr>
        <a:xfrm>
          <a:off x="0" y="0"/>
          <a:ext cx="0" cy="0"/>
          <a:chOff x="0" y="0"/>
          <a:chExt cx="0" cy="0"/>
        </a:xfrm>
      </p:grpSpPr>
      <p:sp>
        <p:nvSpPr>
          <p:cNvPr id="5839" name="Google Shape;5839;gcf2a7a3534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0" name="Google Shape;5840;gcf2a7a3534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9" name="Shape 5859"/>
        <p:cNvGrpSpPr/>
        <p:nvPr/>
      </p:nvGrpSpPr>
      <p:grpSpPr>
        <a:xfrm>
          <a:off x="0" y="0"/>
          <a:ext cx="0" cy="0"/>
          <a:chOff x="0" y="0"/>
          <a:chExt cx="0" cy="0"/>
        </a:xfrm>
      </p:grpSpPr>
      <p:sp>
        <p:nvSpPr>
          <p:cNvPr id="5860" name="Google Shape;5860;gd523c8d81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1" name="Google Shape;5861;gd523c8d8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7" name="Shape 5907"/>
        <p:cNvGrpSpPr/>
        <p:nvPr/>
      </p:nvGrpSpPr>
      <p:grpSpPr>
        <a:xfrm>
          <a:off x="0" y="0"/>
          <a:ext cx="0" cy="0"/>
          <a:chOff x="0" y="0"/>
          <a:chExt cx="0" cy="0"/>
        </a:xfrm>
      </p:grpSpPr>
      <p:sp>
        <p:nvSpPr>
          <p:cNvPr id="5908" name="Google Shape;5908;gd523c8d81e_1_5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9" name="Google Shape;5909;gd523c8d81e_1_5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8" name="Shape 8"/>
        <p:cNvGrpSpPr/>
        <p:nvPr/>
      </p:nvGrpSpPr>
      <p:grpSpPr>
        <a:xfrm>
          <a:off x="0" y="0"/>
          <a:ext cx="0" cy="0"/>
          <a:chOff x="0" y="0"/>
          <a:chExt cx="0" cy="0"/>
        </a:xfrm>
      </p:grpSpPr>
      <p:sp>
        <p:nvSpPr>
          <p:cNvPr id="9" name="Google Shape;9;p2"/>
          <p:cNvSpPr/>
          <p:nvPr/>
        </p:nvSpPr>
        <p:spPr>
          <a:xfrm>
            <a:off x="319350" y="243900"/>
            <a:ext cx="8505300" cy="4655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589700" y="2044500"/>
            <a:ext cx="5964600" cy="18291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11" name="Google Shape;11;p2"/>
          <p:cNvSpPr txBox="1"/>
          <p:nvPr>
            <p:ph idx="1" type="subTitle"/>
          </p:nvPr>
        </p:nvSpPr>
        <p:spPr>
          <a:xfrm>
            <a:off x="1753050" y="3757375"/>
            <a:ext cx="56379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90" name="Shape 1890"/>
        <p:cNvGrpSpPr/>
        <p:nvPr/>
      </p:nvGrpSpPr>
      <p:grpSpPr>
        <a:xfrm>
          <a:off x="0" y="0"/>
          <a:ext cx="0" cy="0"/>
          <a:chOff x="0" y="0"/>
          <a:chExt cx="0" cy="0"/>
        </a:xfrm>
      </p:grpSpPr>
      <p:sp>
        <p:nvSpPr>
          <p:cNvPr id="1891" name="Google Shape;1891;p11"/>
          <p:cNvSpPr txBox="1"/>
          <p:nvPr>
            <p:ph hasCustomPrompt="1" type="title"/>
          </p:nvPr>
        </p:nvSpPr>
        <p:spPr>
          <a:xfrm>
            <a:off x="1949125" y="1106125"/>
            <a:ext cx="5245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92" name="Google Shape;1892;p11"/>
          <p:cNvSpPr txBox="1"/>
          <p:nvPr>
            <p:ph idx="1" type="body"/>
          </p:nvPr>
        </p:nvSpPr>
        <p:spPr>
          <a:xfrm>
            <a:off x="1949075" y="3152225"/>
            <a:ext cx="5245800" cy="717600"/>
          </a:xfrm>
          <a:prstGeom prst="rect">
            <a:avLst/>
          </a:prstGeom>
        </p:spPr>
        <p:txBody>
          <a:bodyPr anchorCtr="0" anchor="t" bIns="91425" lIns="91425" spcFirstLastPara="1" rIns="91425" wrap="square" tIns="91425">
            <a:noAutofit/>
          </a:bodyPr>
          <a:lstStyle>
            <a:lvl1pPr indent="-355600" lvl="0" marL="457200" algn="ctr">
              <a:spcBef>
                <a:spcPts val="0"/>
              </a:spcBef>
              <a:spcAft>
                <a:spcPts val="0"/>
              </a:spcAft>
              <a:buSzPts val="2000"/>
              <a:buChar char="●"/>
              <a:defRPr sz="2000"/>
            </a:lvl1pPr>
            <a:lvl2pPr indent="-355600" lvl="1" marL="914400" algn="ctr">
              <a:spcBef>
                <a:spcPts val="1600"/>
              </a:spcBef>
              <a:spcAft>
                <a:spcPts val="0"/>
              </a:spcAft>
              <a:buSzPts val="2000"/>
              <a:buChar char="○"/>
              <a:defRPr sz="2000"/>
            </a:lvl2pPr>
            <a:lvl3pPr indent="-355600" lvl="2" marL="1371600" algn="ctr">
              <a:spcBef>
                <a:spcPts val="1600"/>
              </a:spcBef>
              <a:spcAft>
                <a:spcPts val="0"/>
              </a:spcAft>
              <a:buSzPts val="2000"/>
              <a:buChar char="■"/>
              <a:defRPr sz="2000"/>
            </a:lvl3pPr>
            <a:lvl4pPr indent="-355600" lvl="3" marL="1828800" algn="ctr">
              <a:spcBef>
                <a:spcPts val="1600"/>
              </a:spcBef>
              <a:spcAft>
                <a:spcPts val="0"/>
              </a:spcAft>
              <a:buSzPts val="2000"/>
              <a:buChar char="●"/>
              <a:defRPr sz="2000"/>
            </a:lvl4pPr>
            <a:lvl5pPr indent="-355600" lvl="4" marL="2286000" algn="ctr">
              <a:spcBef>
                <a:spcPts val="1600"/>
              </a:spcBef>
              <a:spcAft>
                <a:spcPts val="0"/>
              </a:spcAft>
              <a:buSzPts val="2000"/>
              <a:buChar char="○"/>
              <a:defRPr sz="2000"/>
            </a:lvl5pPr>
            <a:lvl6pPr indent="-355600" lvl="5" marL="2743200" algn="ctr">
              <a:spcBef>
                <a:spcPts val="1600"/>
              </a:spcBef>
              <a:spcAft>
                <a:spcPts val="0"/>
              </a:spcAft>
              <a:buSzPts val="2000"/>
              <a:buChar char="■"/>
              <a:defRPr sz="2000"/>
            </a:lvl6pPr>
            <a:lvl7pPr indent="-355600" lvl="6" marL="3200400" algn="ctr">
              <a:spcBef>
                <a:spcPts val="1600"/>
              </a:spcBef>
              <a:spcAft>
                <a:spcPts val="0"/>
              </a:spcAft>
              <a:buSzPts val="2000"/>
              <a:buChar char="●"/>
              <a:defRPr sz="2000"/>
            </a:lvl7pPr>
            <a:lvl8pPr indent="-355600" lvl="7" marL="3657600" algn="ctr">
              <a:spcBef>
                <a:spcPts val="1600"/>
              </a:spcBef>
              <a:spcAft>
                <a:spcPts val="0"/>
              </a:spcAft>
              <a:buSzPts val="2000"/>
              <a:buChar char="○"/>
              <a:defRPr sz="2000"/>
            </a:lvl8pPr>
            <a:lvl9pPr indent="-355600" lvl="8" marL="4114800" algn="ctr">
              <a:spcBef>
                <a:spcPts val="1600"/>
              </a:spcBef>
              <a:spcAft>
                <a:spcPts val="1600"/>
              </a:spcAft>
              <a:buSzPts val="2000"/>
              <a:buChar char="■"/>
              <a:defRPr sz="2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93" name="Shape 18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bg>
      <p:bgPr>
        <a:solidFill>
          <a:schemeClr val="accent6"/>
        </a:solidFill>
      </p:bgPr>
    </p:bg>
    <p:spTree>
      <p:nvGrpSpPr>
        <p:cNvPr id="1894" name="Shape 1894"/>
        <p:cNvGrpSpPr/>
        <p:nvPr/>
      </p:nvGrpSpPr>
      <p:grpSpPr>
        <a:xfrm>
          <a:off x="0" y="0"/>
          <a:ext cx="0" cy="0"/>
          <a:chOff x="0" y="0"/>
          <a:chExt cx="0" cy="0"/>
        </a:xfrm>
      </p:grpSpPr>
      <p:cxnSp>
        <p:nvCxnSpPr>
          <p:cNvPr id="1895" name="Google Shape;1895;p13"/>
          <p:cNvCxnSpPr/>
          <p:nvPr/>
        </p:nvCxnSpPr>
        <p:spPr>
          <a:xfrm>
            <a:off x="1039500" y="2424889"/>
            <a:ext cx="7065000" cy="0"/>
          </a:xfrm>
          <a:prstGeom prst="straightConnector1">
            <a:avLst/>
          </a:prstGeom>
          <a:noFill/>
          <a:ln cap="flat" cmpd="sng" w="28575">
            <a:solidFill>
              <a:schemeClr val="accent1"/>
            </a:solidFill>
            <a:prstDash val="solid"/>
            <a:round/>
            <a:headEnd len="med" w="med" type="none"/>
            <a:tailEnd len="med" w="med" type="none"/>
          </a:ln>
        </p:spPr>
      </p:cxnSp>
      <p:cxnSp>
        <p:nvCxnSpPr>
          <p:cNvPr id="1896" name="Google Shape;1896;p13"/>
          <p:cNvCxnSpPr/>
          <p:nvPr/>
        </p:nvCxnSpPr>
        <p:spPr>
          <a:xfrm>
            <a:off x="1039500" y="3608864"/>
            <a:ext cx="7065000" cy="0"/>
          </a:xfrm>
          <a:prstGeom prst="straightConnector1">
            <a:avLst/>
          </a:prstGeom>
          <a:noFill/>
          <a:ln cap="flat" cmpd="sng" w="28575">
            <a:solidFill>
              <a:schemeClr val="accent1"/>
            </a:solidFill>
            <a:prstDash val="solid"/>
            <a:round/>
            <a:headEnd len="med" w="med" type="none"/>
            <a:tailEnd len="med" w="med" type="none"/>
          </a:ln>
        </p:spPr>
      </p:cxnSp>
      <p:sp>
        <p:nvSpPr>
          <p:cNvPr id="1897" name="Google Shape;1897;p13"/>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8" name="Google Shape;1898;p13"/>
          <p:cNvSpPr txBox="1"/>
          <p:nvPr>
            <p:ph idx="2" type="title"/>
          </p:nvPr>
        </p:nvSpPr>
        <p:spPr>
          <a:xfrm>
            <a:off x="1148450" y="1397525"/>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99" name="Google Shape;1899;p13"/>
          <p:cNvSpPr txBox="1"/>
          <p:nvPr>
            <p:ph idx="1" type="subTitle"/>
          </p:nvPr>
        </p:nvSpPr>
        <p:spPr>
          <a:xfrm>
            <a:off x="1148450" y="1657334"/>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0" name="Google Shape;1900;p13"/>
          <p:cNvSpPr txBox="1"/>
          <p:nvPr>
            <p:ph idx="3" type="title"/>
          </p:nvPr>
        </p:nvSpPr>
        <p:spPr>
          <a:xfrm>
            <a:off x="1148450" y="2569096"/>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1" name="Google Shape;1901;p13"/>
          <p:cNvSpPr txBox="1"/>
          <p:nvPr>
            <p:ph idx="4" type="subTitle"/>
          </p:nvPr>
        </p:nvSpPr>
        <p:spPr>
          <a:xfrm>
            <a:off x="1148450" y="2828905"/>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2" name="Google Shape;1902;p13"/>
          <p:cNvSpPr txBox="1"/>
          <p:nvPr>
            <p:ph idx="5" type="title"/>
          </p:nvPr>
        </p:nvSpPr>
        <p:spPr>
          <a:xfrm>
            <a:off x="1148450" y="3740666"/>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3" name="Google Shape;1903;p13"/>
          <p:cNvSpPr txBox="1"/>
          <p:nvPr>
            <p:ph idx="6" type="subTitle"/>
          </p:nvPr>
        </p:nvSpPr>
        <p:spPr>
          <a:xfrm>
            <a:off x="1148450" y="4000475"/>
            <a:ext cx="30888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4" name="Google Shape;1904;p13"/>
          <p:cNvSpPr txBox="1"/>
          <p:nvPr>
            <p:ph idx="7" type="title"/>
          </p:nvPr>
        </p:nvSpPr>
        <p:spPr>
          <a:xfrm>
            <a:off x="4906750" y="1397525"/>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5" name="Google Shape;1905;p13"/>
          <p:cNvSpPr txBox="1"/>
          <p:nvPr>
            <p:ph idx="8" type="subTitle"/>
          </p:nvPr>
        </p:nvSpPr>
        <p:spPr>
          <a:xfrm>
            <a:off x="4906750" y="1657338"/>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06" name="Google Shape;1906;p13"/>
          <p:cNvSpPr txBox="1"/>
          <p:nvPr>
            <p:ph idx="9" type="title"/>
          </p:nvPr>
        </p:nvSpPr>
        <p:spPr>
          <a:xfrm>
            <a:off x="4906750" y="2569107"/>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07" name="Google Shape;1907;p13"/>
          <p:cNvSpPr txBox="1"/>
          <p:nvPr>
            <p:ph idx="13" type="subTitle"/>
          </p:nvPr>
        </p:nvSpPr>
        <p:spPr>
          <a:xfrm>
            <a:off x="4906750" y="2828920"/>
            <a:ext cx="3088800" cy="39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908" name="Google Shape;1908;p13"/>
          <p:cNvGrpSpPr/>
          <p:nvPr/>
        </p:nvGrpSpPr>
        <p:grpSpPr>
          <a:xfrm>
            <a:off x="7230575" y="3501811"/>
            <a:ext cx="1540410" cy="1636035"/>
            <a:chOff x="7230575" y="3501811"/>
            <a:chExt cx="1540410" cy="1636035"/>
          </a:xfrm>
        </p:grpSpPr>
        <p:grpSp>
          <p:nvGrpSpPr>
            <p:cNvPr id="1909" name="Google Shape;1909;p13"/>
            <p:cNvGrpSpPr/>
            <p:nvPr/>
          </p:nvGrpSpPr>
          <p:grpSpPr>
            <a:xfrm>
              <a:off x="7655512" y="4362305"/>
              <a:ext cx="775528" cy="775540"/>
              <a:chOff x="7655512" y="4362305"/>
              <a:chExt cx="775528" cy="775540"/>
            </a:xfrm>
          </p:grpSpPr>
          <p:sp>
            <p:nvSpPr>
              <p:cNvPr id="1910" name="Google Shape;1910;p13"/>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3"/>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3"/>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3"/>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3"/>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3"/>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3"/>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3"/>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3"/>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3"/>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3"/>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3"/>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3"/>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3"/>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3"/>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3"/>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3"/>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3"/>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3"/>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3"/>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3"/>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3"/>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3"/>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3"/>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3"/>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3"/>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3"/>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3"/>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3"/>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8" name="Google Shape;1948;p13"/>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3"/>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3"/>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3"/>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3"/>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3"/>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5" name="Google Shape;1955;p13"/>
            <p:cNvGrpSpPr/>
            <p:nvPr/>
          </p:nvGrpSpPr>
          <p:grpSpPr>
            <a:xfrm>
              <a:off x="7230575" y="3501811"/>
              <a:ext cx="1540410" cy="860514"/>
              <a:chOff x="7230575" y="3501811"/>
              <a:chExt cx="1540410" cy="860514"/>
            </a:xfrm>
          </p:grpSpPr>
          <p:sp>
            <p:nvSpPr>
              <p:cNvPr id="1956" name="Google Shape;1956;p13"/>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3"/>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3"/>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3"/>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3"/>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3"/>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3"/>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3"/>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3"/>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3"/>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3"/>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3"/>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3"/>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3"/>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3"/>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3"/>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3"/>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3"/>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3"/>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3"/>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3"/>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3"/>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3"/>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3"/>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3"/>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3"/>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3"/>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3"/>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3"/>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3"/>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3"/>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3"/>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3"/>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3"/>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3"/>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3"/>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3"/>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3"/>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3"/>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3"/>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3"/>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3"/>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3"/>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3"/>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3"/>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3"/>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3"/>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3"/>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3"/>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3"/>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3"/>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3"/>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3"/>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3"/>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3"/>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3"/>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3"/>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5" name="Google Shape;2095;p13"/>
          <p:cNvGrpSpPr/>
          <p:nvPr/>
        </p:nvGrpSpPr>
        <p:grpSpPr>
          <a:xfrm>
            <a:off x="6163859" y="4325295"/>
            <a:ext cx="1007280" cy="1069810"/>
            <a:chOff x="6163859" y="4325295"/>
            <a:chExt cx="1007280" cy="1069810"/>
          </a:xfrm>
        </p:grpSpPr>
        <p:sp>
          <p:nvSpPr>
            <p:cNvPr id="2096" name="Google Shape;2096;p13"/>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1">
    <p:bg>
      <p:bgPr>
        <a:solidFill>
          <a:schemeClr val="accent6"/>
        </a:solidFill>
      </p:bgPr>
    </p:bg>
    <p:spTree>
      <p:nvGrpSpPr>
        <p:cNvPr id="2280" name="Shape 2280"/>
        <p:cNvGrpSpPr/>
        <p:nvPr/>
      </p:nvGrpSpPr>
      <p:grpSpPr>
        <a:xfrm>
          <a:off x="0" y="0"/>
          <a:ext cx="0" cy="0"/>
          <a:chOff x="0" y="0"/>
          <a:chExt cx="0" cy="0"/>
        </a:xfrm>
      </p:grpSpPr>
      <p:sp>
        <p:nvSpPr>
          <p:cNvPr id="2281" name="Google Shape;2281;p14"/>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2" name="Google Shape;2282;p14"/>
          <p:cNvSpPr txBox="1"/>
          <p:nvPr>
            <p:ph idx="2" type="title"/>
          </p:nvPr>
        </p:nvSpPr>
        <p:spPr>
          <a:xfrm>
            <a:off x="1148450" y="3117600"/>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83" name="Google Shape;2283;p14"/>
          <p:cNvSpPr txBox="1"/>
          <p:nvPr>
            <p:ph idx="1" type="subTitle"/>
          </p:nvPr>
        </p:nvSpPr>
        <p:spPr>
          <a:xfrm>
            <a:off x="1148450" y="3529783"/>
            <a:ext cx="30888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84" name="Google Shape;2284;p14"/>
          <p:cNvSpPr txBox="1"/>
          <p:nvPr>
            <p:ph idx="3" type="title"/>
          </p:nvPr>
        </p:nvSpPr>
        <p:spPr>
          <a:xfrm>
            <a:off x="4906750" y="3117600"/>
            <a:ext cx="30888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85" name="Google Shape;2285;p14"/>
          <p:cNvSpPr txBox="1"/>
          <p:nvPr>
            <p:ph idx="4" type="subTitle"/>
          </p:nvPr>
        </p:nvSpPr>
        <p:spPr>
          <a:xfrm>
            <a:off x="4906750" y="3529795"/>
            <a:ext cx="30888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6"/>
        </a:solidFill>
      </p:bgPr>
    </p:bg>
    <p:spTree>
      <p:nvGrpSpPr>
        <p:cNvPr id="2286" name="Shape 2286"/>
        <p:cNvGrpSpPr/>
        <p:nvPr/>
      </p:nvGrpSpPr>
      <p:grpSpPr>
        <a:xfrm>
          <a:off x="0" y="0"/>
          <a:ext cx="0" cy="0"/>
          <a:chOff x="0" y="0"/>
          <a:chExt cx="0" cy="0"/>
        </a:xfrm>
      </p:grpSpPr>
      <p:grpSp>
        <p:nvGrpSpPr>
          <p:cNvPr id="2287" name="Google Shape;2287;p15"/>
          <p:cNvGrpSpPr/>
          <p:nvPr/>
        </p:nvGrpSpPr>
        <p:grpSpPr>
          <a:xfrm>
            <a:off x="-98650" y="2037325"/>
            <a:ext cx="9352525" cy="3275625"/>
            <a:chOff x="-98650" y="2037325"/>
            <a:chExt cx="9352525" cy="3275625"/>
          </a:xfrm>
        </p:grpSpPr>
        <p:sp>
          <p:nvSpPr>
            <p:cNvPr id="2288" name="Google Shape;2288;p15"/>
            <p:cNvSpPr/>
            <p:nvPr/>
          </p:nvSpPr>
          <p:spPr>
            <a:xfrm>
              <a:off x="-98650" y="4010850"/>
              <a:ext cx="25233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5"/>
            <p:cNvSpPr/>
            <p:nvPr/>
          </p:nvSpPr>
          <p:spPr>
            <a:xfrm>
              <a:off x="-98650" y="4584050"/>
              <a:ext cx="25233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5"/>
            <p:cNvSpPr/>
            <p:nvPr/>
          </p:nvSpPr>
          <p:spPr>
            <a:xfrm>
              <a:off x="-98650" y="4745950"/>
              <a:ext cx="25233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5"/>
            <p:cNvSpPr/>
            <p:nvPr/>
          </p:nvSpPr>
          <p:spPr>
            <a:xfrm>
              <a:off x="3488175" y="4010850"/>
              <a:ext cx="5765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5"/>
            <p:cNvSpPr/>
            <p:nvPr/>
          </p:nvSpPr>
          <p:spPr>
            <a:xfrm>
              <a:off x="3488175" y="4584050"/>
              <a:ext cx="5765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5"/>
            <p:cNvSpPr/>
            <p:nvPr/>
          </p:nvSpPr>
          <p:spPr>
            <a:xfrm>
              <a:off x="3488175" y="4745950"/>
              <a:ext cx="5765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5"/>
            <p:cNvSpPr/>
            <p:nvPr/>
          </p:nvSpPr>
          <p:spPr>
            <a:xfrm>
              <a:off x="7648575" y="2037325"/>
              <a:ext cx="1031700" cy="180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5"/>
            <p:cNvSpPr/>
            <p:nvPr/>
          </p:nvSpPr>
          <p:spPr>
            <a:xfrm>
              <a:off x="7648575" y="2218332"/>
              <a:ext cx="1031700" cy="124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5"/>
            <p:cNvSpPr/>
            <p:nvPr/>
          </p:nvSpPr>
          <p:spPr>
            <a:xfrm>
              <a:off x="7648575" y="2342924"/>
              <a:ext cx="1031700" cy="1668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15"/>
          <p:cNvGrpSpPr/>
          <p:nvPr/>
        </p:nvGrpSpPr>
        <p:grpSpPr>
          <a:xfrm>
            <a:off x="1031000" y="3038742"/>
            <a:ext cx="263998" cy="263956"/>
            <a:chOff x="1031000" y="3038742"/>
            <a:chExt cx="263998" cy="263956"/>
          </a:xfrm>
        </p:grpSpPr>
        <p:sp>
          <p:nvSpPr>
            <p:cNvPr id="2298" name="Google Shape;2298;p1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15"/>
          <p:cNvGrpSpPr/>
          <p:nvPr/>
        </p:nvGrpSpPr>
        <p:grpSpPr>
          <a:xfrm>
            <a:off x="1031000" y="2611917"/>
            <a:ext cx="263998" cy="263956"/>
            <a:chOff x="1031000" y="3038742"/>
            <a:chExt cx="263998" cy="263956"/>
          </a:xfrm>
        </p:grpSpPr>
        <p:sp>
          <p:nvSpPr>
            <p:cNvPr id="2303" name="Google Shape;2303;p1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7" name="Google Shape;2307;p15"/>
          <p:cNvGrpSpPr/>
          <p:nvPr/>
        </p:nvGrpSpPr>
        <p:grpSpPr>
          <a:xfrm>
            <a:off x="1031000" y="2185092"/>
            <a:ext cx="263998" cy="263956"/>
            <a:chOff x="1031000" y="3038742"/>
            <a:chExt cx="263998" cy="263956"/>
          </a:xfrm>
        </p:grpSpPr>
        <p:sp>
          <p:nvSpPr>
            <p:cNvPr id="2308" name="Google Shape;2308;p15"/>
            <p:cNvSpPr/>
            <p:nvPr/>
          </p:nvSpPr>
          <p:spPr>
            <a:xfrm>
              <a:off x="1031000" y="3170721"/>
              <a:ext cx="148521" cy="131977"/>
            </a:xfrm>
            <a:custGeom>
              <a:rect b="b" l="l" r="r" t="t"/>
              <a:pathLst>
                <a:path extrusionOk="0" h="3175" w="3573">
                  <a:moveTo>
                    <a:pt x="1" y="1"/>
                  </a:moveTo>
                  <a:lnTo>
                    <a:pt x="1" y="3175"/>
                  </a:lnTo>
                  <a:lnTo>
                    <a:pt x="3573" y="3175"/>
                  </a:lnTo>
                  <a:lnTo>
                    <a:pt x="357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5"/>
            <p:cNvSpPr/>
            <p:nvPr/>
          </p:nvSpPr>
          <p:spPr>
            <a:xfrm>
              <a:off x="1031000" y="3038742"/>
              <a:ext cx="148521" cy="132018"/>
            </a:xfrm>
            <a:custGeom>
              <a:rect b="b" l="l" r="r" t="t"/>
              <a:pathLst>
                <a:path extrusionOk="0" h="3176" w="3573">
                  <a:moveTo>
                    <a:pt x="1" y="0"/>
                  </a:moveTo>
                  <a:lnTo>
                    <a:pt x="1" y="3176"/>
                  </a:lnTo>
                  <a:lnTo>
                    <a:pt x="3573" y="3176"/>
                  </a:lnTo>
                  <a:lnTo>
                    <a:pt x="357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5"/>
            <p:cNvSpPr/>
            <p:nvPr/>
          </p:nvSpPr>
          <p:spPr>
            <a:xfrm>
              <a:off x="1179482" y="3170721"/>
              <a:ext cx="115516" cy="131977"/>
            </a:xfrm>
            <a:custGeom>
              <a:rect b="b" l="l" r="r" t="t"/>
              <a:pathLst>
                <a:path extrusionOk="0" h="3175" w="2779">
                  <a:moveTo>
                    <a:pt x="1" y="1"/>
                  </a:moveTo>
                  <a:lnTo>
                    <a:pt x="1" y="3175"/>
                  </a:lnTo>
                  <a:lnTo>
                    <a:pt x="2779" y="3175"/>
                  </a:lnTo>
                  <a:lnTo>
                    <a:pt x="2779"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5"/>
            <p:cNvSpPr/>
            <p:nvPr/>
          </p:nvSpPr>
          <p:spPr>
            <a:xfrm>
              <a:off x="1179482" y="3038742"/>
              <a:ext cx="115516" cy="132018"/>
            </a:xfrm>
            <a:custGeom>
              <a:rect b="b" l="l" r="r" t="t"/>
              <a:pathLst>
                <a:path extrusionOk="0" h="3176" w="2779">
                  <a:moveTo>
                    <a:pt x="1" y="0"/>
                  </a:moveTo>
                  <a:lnTo>
                    <a:pt x="1" y="3176"/>
                  </a:lnTo>
                  <a:lnTo>
                    <a:pt x="2779" y="3176"/>
                  </a:lnTo>
                  <a:lnTo>
                    <a:pt x="27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2" name="Google Shape;2312;p15"/>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13" name="Google Shape;2313;p15"/>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314" name="Google Shape;2314;p15"/>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solidFill>
          <a:schemeClr val="accent6"/>
        </a:solidFill>
      </p:bgPr>
    </p:bg>
    <p:spTree>
      <p:nvGrpSpPr>
        <p:cNvPr id="2315" name="Shape 2315"/>
        <p:cNvGrpSpPr/>
        <p:nvPr/>
      </p:nvGrpSpPr>
      <p:grpSpPr>
        <a:xfrm>
          <a:off x="0" y="0"/>
          <a:ext cx="0" cy="0"/>
          <a:chOff x="0" y="0"/>
          <a:chExt cx="0" cy="0"/>
        </a:xfrm>
      </p:grpSpPr>
      <p:sp>
        <p:nvSpPr>
          <p:cNvPr id="2316" name="Google Shape;2316;p16"/>
          <p:cNvSpPr txBox="1"/>
          <p:nvPr>
            <p:ph idx="1" type="body"/>
          </p:nvPr>
        </p:nvSpPr>
        <p:spPr>
          <a:xfrm>
            <a:off x="4959850" y="1974400"/>
            <a:ext cx="3135900" cy="24177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rgbClr val="FFFFFF"/>
              </a:buClr>
              <a:buSzPts val="1600"/>
              <a:buChar char="●"/>
              <a:defRPr sz="1600">
                <a:solidFill>
                  <a:srgbClr val="FFFFFF"/>
                </a:solidFill>
              </a:defRPr>
            </a:lvl1pPr>
            <a:lvl2pPr indent="-330200" lvl="1" marL="914400" rtl="0" algn="ctr">
              <a:spcBef>
                <a:spcPts val="1600"/>
              </a:spcBef>
              <a:spcAft>
                <a:spcPts val="0"/>
              </a:spcAft>
              <a:buClr>
                <a:srgbClr val="FFFFFF"/>
              </a:buClr>
              <a:buSzPts val="1600"/>
              <a:buChar char="○"/>
              <a:defRPr sz="1600">
                <a:solidFill>
                  <a:srgbClr val="FFFFFF"/>
                </a:solidFill>
              </a:defRPr>
            </a:lvl2pPr>
            <a:lvl3pPr indent="-330200" lvl="2" marL="1371600" rtl="0" algn="ctr">
              <a:spcBef>
                <a:spcPts val="1600"/>
              </a:spcBef>
              <a:spcAft>
                <a:spcPts val="0"/>
              </a:spcAft>
              <a:buClr>
                <a:srgbClr val="FFFFFF"/>
              </a:buClr>
              <a:buSzPts val="1600"/>
              <a:buChar char="■"/>
              <a:defRPr sz="1600">
                <a:solidFill>
                  <a:srgbClr val="FFFFFF"/>
                </a:solidFill>
              </a:defRPr>
            </a:lvl3pPr>
            <a:lvl4pPr indent="-330200" lvl="3" marL="1828800" rtl="0" algn="ctr">
              <a:spcBef>
                <a:spcPts val="1600"/>
              </a:spcBef>
              <a:spcAft>
                <a:spcPts val="0"/>
              </a:spcAft>
              <a:buClr>
                <a:srgbClr val="FFFFFF"/>
              </a:buClr>
              <a:buSzPts val="1600"/>
              <a:buChar char="●"/>
              <a:defRPr sz="1600">
                <a:solidFill>
                  <a:srgbClr val="FFFFFF"/>
                </a:solidFill>
              </a:defRPr>
            </a:lvl4pPr>
            <a:lvl5pPr indent="-330200" lvl="4" marL="2286000" rtl="0" algn="ctr">
              <a:spcBef>
                <a:spcPts val="1600"/>
              </a:spcBef>
              <a:spcAft>
                <a:spcPts val="0"/>
              </a:spcAft>
              <a:buClr>
                <a:srgbClr val="FFFFFF"/>
              </a:buClr>
              <a:buSzPts val="1600"/>
              <a:buChar char="○"/>
              <a:defRPr sz="1600">
                <a:solidFill>
                  <a:srgbClr val="FFFFFF"/>
                </a:solidFill>
              </a:defRPr>
            </a:lvl5pPr>
            <a:lvl6pPr indent="-330200" lvl="5" marL="2743200" rtl="0" algn="ctr">
              <a:spcBef>
                <a:spcPts val="1600"/>
              </a:spcBef>
              <a:spcAft>
                <a:spcPts val="0"/>
              </a:spcAft>
              <a:buClr>
                <a:srgbClr val="FFFFFF"/>
              </a:buClr>
              <a:buSzPts val="1600"/>
              <a:buChar char="■"/>
              <a:defRPr sz="1600">
                <a:solidFill>
                  <a:srgbClr val="FFFFFF"/>
                </a:solidFill>
              </a:defRPr>
            </a:lvl6pPr>
            <a:lvl7pPr indent="-330200" lvl="6" marL="3200400" rtl="0" algn="ctr">
              <a:spcBef>
                <a:spcPts val="1600"/>
              </a:spcBef>
              <a:spcAft>
                <a:spcPts val="0"/>
              </a:spcAft>
              <a:buClr>
                <a:srgbClr val="FFFFFF"/>
              </a:buClr>
              <a:buSzPts val="1600"/>
              <a:buChar char="●"/>
              <a:defRPr sz="1600">
                <a:solidFill>
                  <a:srgbClr val="FFFFFF"/>
                </a:solidFill>
              </a:defRPr>
            </a:lvl7pPr>
            <a:lvl8pPr indent="-330200" lvl="7" marL="3657600" rtl="0" algn="ctr">
              <a:spcBef>
                <a:spcPts val="1600"/>
              </a:spcBef>
              <a:spcAft>
                <a:spcPts val="0"/>
              </a:spcAft>
              <a:buClr>
                <a:srgbClr val="FFFFFF"/>
              </a:buClr>
              <a:buSzPts val="1600"/>
              <a:buChar char="○"/>
              <a:defRPr sz="1600">
                <a:solidFill>
                  <a:srgbClr val="FFFFFF"/>
                </a:solidFill>
              </a:defRPr>
            </a:lvl8pPr>
            <a:lvl9pPr indent="-330200" lvl="8" marL="4114800" rtl="0" algn="ctr">
              <a:spcBef>
                <a:spcPts val="1600"/>
              </a:spcBef>
              <a:spcAft>
                <a:spcPts val="1600"/>
              </a:spcAft>
              <a:buClr>
                <a:srgbClr val="FFFFFF"/>
              </a:buClr>
              <a:buSzPts val="1600"/>
              <a:buChar char="■"/>
              <a:defRPr sz="1600">
                <a:solidFill>
                  <a:srgbClr val="FFFFFF"/>
                </a:solidFill>
              </a:defRPr>
            </a:lvl9pPr>
          </a:lstStyle>
          <a:p/>
        </p:txBody>
      </p:sp>
      <p:sp>
        <p:nvSpPr>
          <p:cNvPr id="2317" name="Google Shape;2317;p16"/>
          <p:cNvSpPr txBox="1"/>
          <p:nvPr>
            <p:ph type="title"/>
          </p:nvPr>
        </p:nvSpPr>
        <p:spPr>
          <a:xfrm>
            <a:off x="4959850" y="1183375"/>
            <a:ext cx="3135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BODY_1_1_1">
    <p:bg>
      <p:bgPr>
        <a:solidFill>
          <a:schemeClr val="accent6"/>
        </a:solidFill>
      </p:bgPr>
    </p:bg>
    <p:spTree>
      <p:nvGrpSpPr>
        <p:cNvPr id="2318" name="Shape 2318"/>
        <p:cNvGrpSpPr/>
        <p:nvPr/>
      </p:nvGrpSpPr>
      <p:grpSpPr>
        <a:xfrm>
          <a:off x="0" y="0"/>
          <a:ext cx="0" cy="0"/>
          <a:chOff x="0" y="0"/>
          <a:chExt cx="0" cy="0"/>
        </a:xfrm>
      </p:grpSpPr>
      <p:sp>
        <p:nvSpPr>
          <p:cNvPr id="2319" name="Google Shape;2319;p17"/>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0" name="Google Shape;2320;p17"/>
          <p:cNvSpPr txBox="1"/>
          <p:nvPr>
            <p:ph idx="2" type="title"/>
          </p:nvPr>
        </p:nvSpPr>
        <p:spPr>
          <a:xfrm>
            <a:off x="770594"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21" name="Google Shape;2321;p17"/>
          <p:cNvSpPr txBox="1"/>
          <p:nvPr>
            <p:ph idx="1" type="subTitle"/>
          </p:nvPr>
        </p:nvSpPr>
        <p:spPr>
          <a:xfrm>
            <a:off x="770594" y="3529786"/>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322" name="Google Shape;2322;p17"/>
          <p:cNvSpPr txBox="1"/>
          <p:nvPr>
            <p:ph idx="3" type="title"/>
          </p:nvPr>
        </p:nvSpPr>
        <p:spPr>
          <a:xfrm>
            <a:off x="3442651"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23" name="Google Shape;2323;p17"/>
          <p:cNvSpPr txBox="1"/>
          <p:nvPr>
            <p:ph idx="4" type="subTitle"/>
          </p:nvPr>
        </p:nvSpPr>
        <p:spPr>
          <a:xfrm>
            <a:off x="3442651" y="3529797"/>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324" name="Google Shape;2324;p17"/>
          <p:cNvSpPr txBox="1"/>
          <p:nvPr>
            <p:ph idx="5" type="title"/>
          </p:nvPr>
        </p:nvSpPr>
        <p:spPr>
          <a:xfrm>
            <a:off x="6114706" y="3117600"/>
            <a:ext cx="22587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325" name="Google Shape;2325;p17"/>
          <p:cNvSpPr txBox="1"/>
          <p:nvPr>
            <p:ph idx="6" type="subTitle"/>
          </p:nvPr>
        </p:nvSpPr>
        <p:spPr>
          <a:xfrm>
            <a:off x="6114706" y="3529797"/>
            <a:ext cx="2258700" cy="110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6"/>
        </a:solidFill>
      </p:bgPr>
    </p:bg>
    <p:spTree>
      <p:nvGrpSpPr>
        <p:cNvPr id="2326" name="Shape 2326"/>
        <p:cNvGrpSpPr/>
        <p:nvPr/>
      </p:nvGrpSpPr>
      <p:grpSpPr>
        <a:xfrm>
          <a:off x="0" y="0"/>
          <a:ext cx="0" cy="0"/>
          <a:chOff x="0" y="0"/>
          <a:chExt cx="0" cy="0"/>
        </a:xfrm>
      </p:grpSpPr>
      <p:grpSp>
        <p:nvGrpSpPr>
          <p:cNvPr id="2327" name="Google Shape;2327;p18"/>
          <p:cNvGrpSpPr/>
          <p:nvPr/>
        </p:nvGrpSpPr>
        <p:grpSpPr>
          <a:xfrm>
            <a:off x="232963" y="174778"/>
            <a:ext cx="1443946" cy="721968"/>
            <a:chOff x="311697" y="-12"/>
            <a:chExt cx="4437449" cy="2218709"/>
          </a:xfrm>
        </p:grpSpPr>
        <p:sp>
          <p:nvSpPr>
            <p:cNvPr id="2328" name="Google Shape;2328;p1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7" name="Google Shape;2657;p18"/>
          <p:cNvGrpSpPr/>
          <p:nvPr/>
        </p:nvGrpSpPr>
        <p:grpSpPr>
          <a:xfrm>
            <a:off x="7969738" y="1388253"/>
            <a:ext cx="1443946" cy="721968"/>
            <a:chOff x="311697" y="-12"/>
            <a:chExt cx="4437449" cy="2218709"/>
          </a:xfrm>
        </p:grpSpPr>
        <p:sp>
          <p:nvSpPr>
            <p:cNvPr id="2658" name="Google Shape;2658;p1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7" name="Google Shape;2987;p18"/>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88" name="Google Shape;2988;p18"/>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989" name="Google Shape;2989;p18"/>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990" name="Google Shape;2990;p18"/>
          <p:cNvGrpSpPr/>
          <p:nvPr/>
        </p:nvGrpSpPr>
        <p:grpSpPr>
          <a:xfrm>
            <a:off x="0" y="1474590"/>
            <a:ext cx="9144000" cy="3853085"/>
            <a:chOff x="0" y="1474590"/>
            <a:chExt cx="9144000" cy="3853085"/>
          </a:xfrm>
        </p:grpSpPr>
        <p:sp>
          <p:nvSpPr>
            <p:cNvPr id="2991" name="Google Shape;2991;p18"/>
            <p:cNvSpPr/>
            <p:nvPr/>
          </p:nvSpPr>
          <p:spPr>
            <a:xfrm>
              <a:off x="0" y="4025575"/>
              <a:ext cx="91440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8"/>
            <p:cNvSpPr/>
            <p:nvPr/>
          </p:nvSpPr>
          <p:spPr>
            <a:xfrm>
              <a:off x="0" y="4598775"/>
              <a:ext cx="91440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8"/>
            <p:cNvSpPr/>
            <p:nvPr/>
          </p:nvSpPr>
          <p:spPr>
            <a:xfrm>
              <a:off x="0" y="4760675"/>
              <a:ext cx="91440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8"/>
            <p:cNvSpPr/>
            <p:nvPr/>
          </p:nvSpPr>
          <p:spPr>
            <a:xfrm>
              <a:off x="0" y="1475275"/>
              <a:ext cx="16116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8"/>
            <p:cNvSpPr/>
            <p:nvPr/>
          </p:nvSpPr>
          <p:spPr>
            <a:xfrm>
              <a:off x="0" y="2048475"/>
              <a:ext cx="16116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8"/>
            <p:cNvSpPr/>
            <p:nvPr/>
          </p:nvSpPr>
          <p:spPr>
            <a:xfrm>
              <a:off x="0" y="2204175"/>
              <a:ext cx="1611600" cy="1821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7" name="Google Shape;2997;p18"/>
            <p:cNvGrpSpPr/>
            <p:nvPr/>
          </p:nvGrpSpPr>
          <p:grpSpPr>
            <a:xfrm>
              <a:off x="514651" y="1474590"/>
              <a:ext cx="582277" cy="2550888"/>
              <a:chOff x="573900" y="1154950"/>
              <a:chExt cx="538000" cy="2396100"/>
            </a:xfrm>
          </p:grpSpPr>
          <p:sp>
            <p:nvSpPr>
              <p:cNvPr id="2998" name="Google Shape;2998;p18"/>
              <p:cNvSpPr/>
              <p:nvPr/>
            </p:nvSpPr>
            <p:spPr>
              <a:xfrm>
                <a:off x="5739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8"/>
              <p:cNvSpPr/>
              <p:nvPr/>
            </p:nvSpPr>
            <p:spPr>
              <a:xfrm>
                <a:off x="10402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8"/>
              <p:cNvSpPr/>
              <p:nvPr/>
            </p:nvSpPr>
            <p:spPr>
              <a:xfrm>
                <a:off x="595400" y="13773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8"/>
              <p:cNvSpPr/>
              <p:nvPr/>
            </p:nvSpPr>
            <p:spPr>
              <a:xfrm>
                <a:off x="595400" y="17540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8"/>
              <p:cNvSpPr/>
              <p:nvPr/>
            </p:nvSpPr>
            <p:spPr>
              <a:xfrm>
                <a:off x="613325" y="213063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8"/>
              <p:cNvSpPr/>
              <p:nvPr/>
            </p:nvSpPr>
            <p:spPr>
              <a:xfrm>
                <a:off x="595400" y="250726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8"/>
              <p:cNvSpPr/>
              <p:nvPr/>
            </p:nvSpPr>
            <p:spPr>
              <a:xfrm>
                <a:off x="595400" y="28838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8"/>
              <p:cNvSpPr/>
              <p:nvPr/>
            </p:nvSpPr>
            <p:spPr>
              <a:xfrm>
                <a:off x="613325" y="32605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BODY_1_1_1_1">
    <p:bg>
      <p:bgPr>
        <a:solidFill>
          <a:schemeClr val="accent6"/>
        </a:solidFill>
      </p:bgPr>
    </p:bg>
    <p:spTree>
      <p:nvGrpSpPr>
        <p:cNvPr id="3006" name="Shape 3006"/>
        <p:cNvGrpSpPr/>
        <p:nvPr/>
      </p:nvGrpSpPr>
      <p:grpSpPr>
        <a:xfrm>
          <a:off x="0" y="0"/>
          <a:ext cx="0" cy="0"/>
          <a:chOff x="0" y="0"/>
          <a:chExt cx="0" cy="0"/>
        </a:xfrm>
      </p:grpSpPr>
      <p:sp>
        <p:nvSpPr>
          <p:cNvPr id="3007" name="Google Shape;3007;p1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08" name="Google Shape;3008;p19"/>
          <p:cNvSpPr txBox="1"/>
          <p:nvPr>
            <p:ph idx="2" type="title"/>
          </p:nvPr>
        </p:nvSpPr>
        <p:spPr>
          <a:xfrm>
            <a:off x="1598176" y="1762650"/>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09" name="Google Shape;3009;p19"/>
          <p:cNvSpPr txBox="1"/>
          <p:nvPr>
            <p:ph idx="1" type="subTitle"/>
          </p:nvPr>
        </p:nvSpPr>
        <p:spPr>
          <a:xfrm>
            <a:off x="1598175" y="2174828"/>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10" name="Google Shape;3010;p19"/>
          <p:cNvSpPr txBox="1"/>
          <p:nvPr>
            <p:ph idx="3" type="title"/>
          </p:nvPr>
        </p:nvSpPr>
        <p:spPr>
          <a:xfrm>
            <a:off x="1598176" y="3271775"/>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11" name="Google Shape;3011;p19"/>
          <p:cNvSpPr txBox="1"/>
          <p:nvPr>
            <p:ph idx="4" type="subTitle"/>
          </p:nvPr>
        </p:nvSpPr>
        <p:spPr>
          <a:xfrm>
            <a:off x="1598175" y="3683953"/>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12" name="Google Shape;3012;p19"/>
          <p:cNvSpPr txBox="1"/>
          <p:nvPr>
            <p:ph idx="5" type="title"/>
          </p:nvPr>
        </p:nvSpPr>
        <p:spPr>
          <a:xfrm>
            <a:off x="5744226" y="1762650"/>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13" name="Google Shape;3013;p19"/>
          <p:cNvSpPr txBox="1"/>
          <p:nvPr>
            <p:ph idx="6" type="subTitle"/>
          </p:nvPr>
        </p:nvSpPr>
        <p:spPr>
          <a:xfrm>
            <a:off x="5744225" y="2174828"/>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14" name="Google Shape;3014;p19"/>
          <p:cNvSpPr txBox="1"/>
          <p:nvPr>
            <p:ph idx="7" type="title"/>
          </p:nvPr>
        </p:nvSpPr>
        <p:spPr>
          <a:xfrm>
            <a:off x="5744226" y="3271775"/>
            <a:ext cx="2620800" cy="3918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15" name="Google Shape;3015;p19"/>
          <p:cNvSpPr txBox="1"/>
          <p:nvPr>
            <p:ph idx="8" type="subTitle"/>
          </p:nvPr>
        </p:nvSpPr>
        <p:spPr>
          <a:xfrm>
            <a:off x="5744225" y="3683953"/>
            <a:ext cx="2620800" cy="7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bg>
      <p:bgPr>
        <a:solidFill>
          <a:schemeClr val="accent6"/>
        </a:solidFill>
      </p:bgPr>
    </p:bg>
    <p:spTree>
      <p:nvGrpSpPr>
        <p:cNvPr id="3016" name="Shape 3016"/>
        <p:cNvGrpSpPr/>
        <p:nvPr/>
      </p:nvGrpSpPr>
      <p:grpSpPr>
        <a:xfrm>
          <a:off x="0" y="0"/>
          <a:ext cx="0" cy="0"/>
          <a:chOff x="0" y="0"/>
          <a:chExt cx="0" cy="0"/>
        </a:xfrm>
      </p:grpSpPr>
      <p:sp>
        <p:nvSpPr>
          <p:cNvPr id="3017" name="Google Shape;3017;p20"/>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18" name="Google Shape;3018;p20"/>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019" name="Google Shape;3019;p20"/>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020" name="Google Shape;3020;p20"/>
          <p:cNvGrpSpPr/>
          <p:nvPr/>
        </p:nvGrpSpPr>
        <p:grpSpPr>
          <a:xfrm>
            <a:off x="1849188" y="277203"/>
            <a:ext cx="1443946" cy="721968"/>
            <a:chOff x="311697" y="-12"/>
            <a:chExt cx="4437449" cy="2218709"/>
          </a:xfrm>
        </p:grpSpPr>
        <p:sp>
          <p:nvSpPr>
            <p:cNvPr id="3021" name="Google Shape;3021;p20"/>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0"/>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0"/>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0"/>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0"/>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0"/>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0"/>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0"/>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0"/>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0"/>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0"/>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0"/>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0"/>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0"/>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0"/>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0"/>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0"/>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0"/>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0"/>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0"/>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0"/>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0"/>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0"/>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0"/>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0"/>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0"/>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0"/>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0"/>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0"/>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0"/>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0"/>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0"/>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0"/>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0"/>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0"/>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0"/>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0"/>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0"/>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0"/>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0"/>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20"/>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20"/>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0"/>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0"/>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0"/>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0"/>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0"/>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0"/>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0"/>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0"/>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0"/>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0"/>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0"/>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0"/>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0"/>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0"/>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0"/>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0"/>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0"/>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0"/>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0"/>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0"/>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0"/>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0"/>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0"/>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0"/>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0"/>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0"/>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0"/>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0"/>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0"/>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0"/>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0"/>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0"/>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0"/>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0"/>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0"/>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0"/>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0"/>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0"/>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0"/>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0"/>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0"/>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0"/>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0"/>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0"/>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0"/>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0"/>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0"/>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0"/>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0"/>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0"/>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0"/>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0"/>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0"/>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0"/>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0"/>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0"/>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0"/>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0"/>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0"/>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0"/>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0"/>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0"/>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0"/>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0"/>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0"/>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0"/>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0"/>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0"/>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0"/>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0"/>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0"/>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0"/>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0"/>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0"/>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0"/>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0"/>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0"/>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0"/>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0"/>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0"/>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0"/>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0"/>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0"/>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0"/>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0"/>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0"/>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0"/>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0"/>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0"/>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0"/>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0"/>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0"/>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0"/>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0"/>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0"/>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0"/>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0"/>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0"/>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0"/>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0"/>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0"/>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0"/>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0"/>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0"/>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0"/>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0"/>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0"/>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0"/>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0"/>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0"/>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0"/>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0"/>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0"/>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0"/>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0"/>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0"/>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0"/>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0"/>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0"/>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0"/>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0"/>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0"/>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0"/>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0"/>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0"/>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0"/>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0"/>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0"/>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0"/>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0"/>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0"/>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0"/>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0"/>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0"/>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0"/>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0"/>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0"/>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0"/>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0"/>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0"/>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0"/>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0"/>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0"/>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0"/>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0"/>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0"/>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0"/>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0"/>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0"/>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0"/>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0"/>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0"/>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0"/>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0"/>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0"/>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0"/>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0"/>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0"/>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0"/>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0"/>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0"/>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0"/>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0"/>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0"/>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0"/>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0"/>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0"/>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0"/>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0"/>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0"/>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0"/>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0"/>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0"/>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0"/>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0"/>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0"/>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0"/>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0"/>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0"/>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0"/>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0"/>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0"/>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0"/>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0"/>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0"/>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0"/>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0"/>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0"/>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0"/>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0"/>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0"/>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0"/>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0"/>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0"/>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0"/>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0"/>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0"/>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0"/>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0"/>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0"/>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0"/>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0"/>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0"/>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0"/>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0"/>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0"/>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0"/>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0"/>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0"/>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0"/>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0"/>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0"/>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0"/>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0"/>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0"/>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0"/>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0"/>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0"/>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0"/>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0"/>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0"/>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0"/>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0"/>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0"/>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0"/>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0"/>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0"/>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0"/>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0"/>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0"/>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0"/>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0"/>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0"/>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0"/>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0"/>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0"/>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0"/>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0"/>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0"/>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0"/>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0"/>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0"/>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0"/>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0"/>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0"/>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0"/>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0"/>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0"/>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0"/>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0"/>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0"/>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0"/>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0"/>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0"/>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0"/>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0"/>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0"/>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0"/>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0"/>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0"/>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0"/>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0"/>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0"/>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0"/>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0"/>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0"/>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0"/>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0"/>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0"/>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0"/>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0"/>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0"/>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0"/>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0"/>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0"/>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0"/>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0"/>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0"/>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0"/>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0"/>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0"/>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0"/>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0"/>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0"/>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0"/>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0"/>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0"/>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20"/>
          <p:cNvGrpSpPr/>
          <p:nvPr/>
        </p:nvGrpSpPr>
        <p:grpSpPr>
          <a:xfrm>
            <a:off x="-387375" y="2038775"/>
            <a:ext cx="9531425" cy="3274175"/>
            <a:chOff x="-387375" y="2038775"/>
            <a:chExt cx="9531425" cy="3274175"/>
          </a:xfrm>
        </p:grpSpPr>
        <p:grpSp>
          <p:nvGrpSpPr>
            <p:cNvPr id="3351" name="Google Shape;3351;p20"/>
            <p:cNvGrpSpPr/>
            <p:nvPr/>
          </p:nvGrpSpPr>
          <p:grpSpPr>
            <a:xfrm>
              <a:off x="7767451" y="3282676"/>
              <a:ext cx="831787" cy="721972"/>
              <a:chOff x="2788951" y="3310126"/>
              <a:chExt cx="831787" cy="721972"/>
            </a:xfrm>
          </p:grpSpPr>
          <p:sp>
            <p:nvSpPr>
              <p:cNvPr id="3352" name="Google Shape;3352;p20"/>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0"/>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0"/>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0"/>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0"/>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0"/>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0"/>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0"/>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0"/>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0"/>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0"/>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0"/>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0"/>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0"/>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0"/>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0"/>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0"/>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0"/>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0"/>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0"/>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0"/>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0"/>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0"/>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0"/>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0"/>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0"/>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0"/>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0"/>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0"/>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0"/>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0"/>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0"/>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0"/>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0"/>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0"/>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0"/>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0"/>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0"/>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0"/>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0"/>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0"/>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0"/>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0"/>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0"/>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0"/>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0"/>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0"/>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0"/>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20"/>
            <p:cNvGrpSpPr/>
            <p:nvPr/>
          </p:nvGrpSpPr>
          <p:grpSpPr>
            <a:xfrm>
              <a:off x="-387375" y="2038775"/>
              <a:ext cx="9531425" cy="3274175"/>
              <a:chOff x="-387375" y="2038775"/>
              <a:chExt cx="9531425" cy="3274175"/>
            </a:xfrm>
          </p:grpSpPr>
          <p:grpSp>
            <p:nvGrpSpPr>
              <p:cNvPr id="3401" name="Google Shape;3401;p20"/>
              <p:cNvGrpSpPr/>
              <p:nvPr/>
            </p:nvGrpSpPr>
            <p:grpSpPr>
              <a:xfrm>
                <a:off x="-98650" y="4010850"/>
                <a:ext cx="9242700" cy="1302100"/>
                <a:chOff x="-98650" y="4010850"/>
                <a:chExt cx="9242700" cy="1302100"/>
              </a:xfrm>
            </p:grpSpPr>
            <p:sp>
              <p:nvSpPr>
                <p:cNvPr id="3402" name="Google Shape;3402;p20"/>
                <p:cNvSpPr/>
                <p:nvPr/>
              </p:nvSpPr>
              <p:spPr>
                <a:xfrm>
                  <a:off x="-98650" y="4010850"/>
                  <a:ext cx="9242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0"/>
                <p:cNvSpPr/>
                <p:nvPr/>
              </p:nvSpPr>
              <p:spPr>
                <a:xfrm>
                  <a:off x="-98650" y="4584050"/>
                  <a:ext cx="9242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0"/>
                <p:cNvSpPr/>
                <p:nvPr/>
              </p:nvSpPr>
              <p:spPr>
                <a:xfrm>
                  <a:off x="-98650" y="4745950"/>
                  <a:ext cx="9242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20"/>
              <p:cNvGrpSpPr/>
              <p:nvPr/>
            </p:nvGrpSpPr>
            <p:grpSpPr>
              <a:xfrm>
                <a:off x="-387375" y="2038775"/>
                <a:ext cx="1722000" cy="578125"/>
                <a:chOff x="-387375" y="2038775"/>
                <a:chExt cx="1722000" cy="578125"/>
              </a:xfrm>
            </p:grpSpPr>
            <p:sp>
              <p:nvSpPr>
                <p:cNvPr id="3406" name="Google Shape;3406;p20"/>
                <p:cNvSpPr/>
                <p:nvPr/>
              </p:nvSpPr>
              <p:spPr>
                <a:xfrm>
                  <a:off x="-387375" y="2038775"/>
                  <a:ext cx="1722000" cy="209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0"/>
                <p:cNvSpPr/>
                <p:nvPr/>
              </p:nvSpPr>
              <p:spPr>
                <a:xfrm>
                  <a:off x="-387375" y="2254000"/>
                  <a:ext cx="1722000" cy="92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0"/>
                <p:cNvSpPr/>
                <p:nvPr/>
              </p:nvSpPr>
              <p:spPr>
                <a:xfrm>
                  <a:off x="-387375" y="2352900"/>
                  <a:ext cx="1722000" cy="264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6"/>
        </a:solidFill>
      </p:bgPr>
    </p:bg>
    <p:spTree>
      <p:nvGrpSpPr>
        <p:cNvPr id="12" name="Shape 12"/>
        <p:cNvGrpSpPr/>
        <p:nvPr/>
      </p:nvGrpSpPr>
      <p:grpSpPr>
        <a:xfrm>
          <a:off x="0" y="0"/>
          <a:ext cx="0" cy="0"/>
          <a:chOff x="0" y="0"/>
          <a:chExt cx="0" cy="0"/>
        </a:xfrm>
      </p:grpSpPr>
      <p:grpSp>
        <p:nvGrpSpPr>
          <p:cNvPr id="13" name="Google Shape;13;p3"/>
          <p:cNvGrpSpPr/>
          <p:nvPr/>
        </p:nvGrpSpPr>
        <p:grpSpPr>
          <a:xfrm>
            <a:off x="-259862" y="786553"/>
            <a:ext cx="1443946" cy="721968"/>
            <a:chOff x="311697" y="-12"/>
            <a:chExt cx="4437449" cy="2218709"/>
          </a:xfrm>
        </p:grpSpPr>
        <p:sp>
          <p:nvSpPr>
            <p:cNvPr id="14" name="Google Shape;14;p3"/>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3"/>
          <p:cNvGrpSpPr/>
          <p:nvPr/>
        </p:nvGrpSpPr>
        <p:grpSpPr>
          <a:xfrm>
            <a:off x="7969738" y="1388253"/>
            <a:ext cx="1443946" cy="721968"/>
            <a:chOff x="311697" y="-12"/>
            <a:chExt cx="4437449" cy="2218709"/>
          </a:xfrm>
        </p:grpSpPr>
        <p:sp>
          <p:nvSpPr>
            <p:cNvPr id="344" name="Google Shape;344;p3"/>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3"/>
          <p:cNvGrpSpPr/>
          <p:nvPr/>
        </p:nvGrpSpPr>
        <p:grpSpPr>
          <a:xfrm>
            <a:off x="-98650" y="3310126"/>
            <a:ext cx="9242700" cy="2002824"/>
            <a:chOff x="-98650" y="3310126"/>
            <a:chExt cx="9242700" cy="2002824"/>
          </a:xfrm>
        </p:grpSpPr>
        <p:grpSp>
          <p:nvGrpSpPr>
            <p:cNvPr id="674" name="Google Shape;674;p3"/>
            <p:cNvGrpSpPr/>
            <p:nvPr/>
          </p:nvGrpSpPr>
          <p:grpSpPr>
            <a:xfrm>
              <a:off x="2788951" y="3310126"/>
              <a:ext cx="831787" cy="721972"/>
              <a:chOff x="2788951" y="3310126"/>
              <a:chExt cx="831787" cy="721972"/>
            </a:xfrm>
          </p:grpSpPr>
          <p:sp>
            <p:nvSpPr>
              <p:cNvPr id="675" name="Google Shape;675;p3"/>
              <p:cNvSpPr/>
              <p:nvPr/>
            </p:nvSpPr>
            <p:spPr>
              <a:xfrm>
                <a:off x="3412729" y="3947714"/>
                <a:ext cx="110973" cy="84385"/>
              </a:xfrm>
              <a:custGeom>
                <a:rect b="b" l="l" r="r" t="t"/>
                <a:pathLst>
                  <a:path extrusionOk="0" h="2416" w="3177">
                    <a:moveTo>
                      <a:pt x="1" y="1"/>
                    </a:moveTo>
                    <a:lnTo>
                      <a:pt x="1" y="2415"/>
                    </a:lnTo>
                    <a:lnTo>
                      <a:pt x="3176" y="2415"/>
                    </a:lnTo>
                    <a:lnTo>
                      <a:pt x="3176"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3315694" y="3947714"/>
                <a:ext cx="97070" cy="84385"/>
              </a:xfrm>
              <a:custGeom>
                <a:rect b="b" l="l" r="r" t="t"/>
                <a:pathLst>
                  <a:path extrusionOk="0" h="2416" w="2779">
                    <a:moveTo>
                      <a:pt x="1" y="1"/>
                    </a:moveTo>
                    <a:lnTo>
                      <a:pt x="1" y="2415"/>
                    </a:lnTo>
                    <a:lnTo>
                      <a:pt x="2779" y="2415"/>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3204826" y="3947714"/>
                <a:ext cx="110903" cy="84385"/>
              </a:xfrm>
              <a:custGeom>
                <a:rect b="b" l="l" r="r" t="t"/>
                <a:pathLst>
                  <a:path extrusionOk="0" h="2416" w="3175">
                    <a:moveTo>
                      <a:pt x="0" y="1"/>
                    </a:moveTo>
                    <a:lnTo>
                      <a:pt x="0" y="2415"/>
                    </a:lnTo>
                    <a:lnTo>
                      <a:pt x="3175" y="2415"/>
                    </a:lnTo>
                    <a:lnTo>
                      <a:pt x="3175"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3107791" y="3947714"/>
                <a:ext cx="97070" cy="84385"/>
              </a:xfrm>
              <a:custGeom>
                <a:rect b="b" l="l" r="r" t="t"/>
                <a:pathLst>
                  <a:path extrusionOk="0" h="2416" w="2779">
                    <a:moveTo>
                      <a:pt x="0" y="1"/>
                    </a:moveTo>
                    <a:lnTo>
                      <a:pt x="0" y="2415"/>
                    </a:lnTo>
                    <a:lnTo>
                      <a:pt x="2778" y="2415"/>
                    </a:lnTo>
                    <a:lnTo>
                      <a:pt x="2778"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2996888" y="3947714"/>
                <a:ext cx="110938" cy="84385"/>
              </a:xfrm>
              <a:custGeom>
                <a:rect b="b" l="l" r="r" t="t"/>
                <a:pathLst>
                  <a:path extrusionOk="0" h="2416" w="3176">
                    <a:moveTo>
                      <a:pt x="1" y="1"/>
                    </a:moveTo>
                    <a:lnTo>
                      <a:pt x="1" y="2415"/>
                    </a:lnTo>
                    <a:lnTo>
                      <a:pt x="3175" y="2415"/>
                    </a:lnTo>
                    <a:lnTo>
                      <a:pt x="317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2899853" y="3947714"/>
                <a:ext cx="97070" cy="84385"/>
              </a:xfrm>
              <a:custGeom>
                <a:rect b="b" l="l" r="r" t="t"/>
                <a:pathLst>
                  <a:path extrusionOk="0" h="2416" w="2779">
                    <a:moveTo>
                      <a:pt x="1" y="1"/>
                    </a:moveTo>
                    <a:lnTo>
                      <a:pt x="1" y="2415"/>
                    </a:lnTo>
                    <a:lnTo>
                      <a:pt x="2779" y="2415"/>
                    </a:lnTo>
                    <a:lnTo>
                      <a:pt x="2779" y="1"/>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3412729" y="3836850"/>
                <a:ext cx="110973" cy="110895"/>
              </a:xfrm>
              <a:custGeom>
                <a:rect b="b" l="l" r="r" t="t"/>
                <a:pathLst>
                  <a:path extrusionOk="0" h="3175" w="3177">
                    <a:moveTo>
                      <a:pt x="1" y="0"/>
                    </a:moveTo>
                    <a:lnTo>
                      <a:pt x="1" y="3175"/>
                    </a:lnTo>
                    <a:lnTo>
                      <a:pt x="3176" y="3175"/>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3315694" y="3836850"/>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3204826" y="3836850"/>
                <a:ext cx="110903" cy="110895"/>
              </a:xfrm>
              <a:custGeom>
                <a:rect b="b" l="l" r="r" t="t"/>
                <a:pathLst>
                  <a:path extrusionOk="0" h="3175" w="3175">
                    <a:moveTo>
                      <a:pt x="0" y="0"/>
                    </a:moveTo>
                    <a:lnTo>
                      <a:pt x="0" y="3175"/>
                    </a:lnTo>
                    <a:lnTo>
                      <a:pt x="3175" y="3175"/>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3107791" y="3836850"/>
                <a:ext cx="97070" cy="110895"/>
              </a:xfrm>
              <a:custGeom>
                <a:rect b="b" l="l" r="r" t="t"/>
                <a:pathLst>
                  <a:path extrusionOk="0" h="3175" w="2779">
                    <a:moveTo>
                      <a:pt x="0" y="0"/>
                    </a:moveTo>
                    <a:lnTo>
                      <a:pt x="0" y="3175"/>
                    </a:lnTo>
                    <a:lnTo>
                      <a:pt x="2778" y="3175"/>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2996888" y="3836850"/>
                <a:ext cx="110938" cy="110895"/>
              </a:xfrm>
              <a:custGeom>
                <a:rect b="b" l="l" r="r" t="t"/>
                <a:pathLst>
                  <a:path extrusionOk="0" h="3175" w="3176">
                    <a:moveTo>
                      <a:pt x="1" y="0"/>
                    </a:moveTo>
                    <a:lnTo>
                      <a:pt x="1" y="3175"/>
                    </a:lnTo>
                    <a:lnTo>
                      <a:pt x="3175" y="3175"/>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2899853" y="3836850"/>
                <a:ext cx="97070" cy="110895"/>
              </a:xfrm>
              <a:custGeom>
                <a:rect b="b" l="l" r="r" t="t"/>
                <a:pathLst>
                  <a:path extrusionOk="0" h="3175" w="2779">
                    <a:moveTo>
                      <a:pt x="1" y="0"/>
                    </a:moveTo>
                    <a:lnTo>
                      <a:pt x="1" y="3175"/>
                    </a:lnTo>
                    <a:lnTo>
                      <a:pt x="2779" y="3175"/>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3412729" y="3739819"/>
                <a:ext cx="110973" cy="97064"/>
              </a:xfrm>
              <a:custGeom>
                <a:rect b="b" l="l" r="r" t="t"/>
                <a:pathLst>
                  <a:path extrusionOk="0" h="2779" w="3177">
                    <a:moveTo>
                      <a:pt x="1" y="0"/>
                    </a:moveTo>
                    <a:lnTo>
                      <a:pt x="1" y="2778"/>
                    </a:lnTo>
                    <a:lnTo>
                      <a:pt x="3176" y="2778"/>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3315694" y="3739819"/>
                <a:ext cx="97070" cy="97064"/>
              </a:xfrm>
              <a:custGeom>
                <a:rect b="b" l="l" r="r" t="t"/>
                <a:pathLst>
                  <a:path extrusionOk="0" h="2779" w="2779">
                    <a:moveTo>
                      <a:pt x="1" y="0"/>
                    </a:moveTo>
                    <a:lnTo>
                      <a:pt x="1" y="2778"/>
                    </a:lnTo>
                    <a:lnTo>
                      <a:pt x="2779" y="2778"/>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3204826" y="3739819"/>
                <a:ext cx="110903" cy="97064"/>
              </a:xfrm>
              <a:custGeom>
                <a:rect b="b" l="l" r="r" t="t"/>
                <a:pathLst>
                  <a:path extrusionOk="0" h="2779" w="3175">
                    <a:moveTo>
                      <a:pt x="0" y="0"/>
                    </a:moveTo>
                    <a:lnTo>
                      <a:pt x="0" y="2778"/>
                    </a:lnTo>
                    <a:lnTo>
                      <a:pt x="3175" y="2778"/>
                    </a:lnTo>
                    <a:lnTo>
                      <a:pt x="3175"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3107791" y="3739819"/>
                <a:ext cx="97070" cy="97064"/>
              </a:xfrm>
              <a:custGeom>
                <a:rect b="b" l="l" r="r" t="t"/>
                <a:pathLst>
                  <a:path extrusionOk="0" h="2779" w="2779">
                    <a:moveTo>
                      <a:pt x="0" y="0"/>
                    </a:moveTo>
                    <a:lnTo>
                      <a:pt x="0" y="2778"/>
                    </a:lnTo>
                    <a:lnTo>
                      <a:pt x="2778" y="2778"/>
                    </a:lnTo>
                    <a:lnTo>
                      <a:pt x="2778"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2996888" y="3739819"/>
                <a:ext cx="110938" cy="97064"/>
              </a:xfrm>
              <a:custGeom>
                <a:rect b="b" l="l" r="r" t="t"/>
                <a:pathLst>
                  <a:path extrusionOk="0" h="2779" w="3176">
                    <a:moveTo>
                      <a:pt x="1" y="0"/>
                    </a:moveTo>
                    <a:lnTo>
                      <a:pt x="1" y="2778"/>
                    </a:lnTo>
                    <a:lnTo>
                      <a:pt x="3175" y="2778"/>
                    </a:lnTo>
                    <a:lnTo>
                      <a:pt x="317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2899853" y="3739819"/>
                <a:ext cx="97070" cy="97064"/>
              </a:xfrm>
              <a:custGeom>
                <a:rect b="b" l="l" r="r" t="t"/>
                <a:pathLst>
                  <a:path extrusionOk="0" h="2779" w="2779">
                    <a:moveTo>
                      <a:pt x="1" y="0"/>
                    </a:moveTo>
                    <a:lnTo>
                      <a:pt x="1" y="2778"/>
                    </a:lnTo>
                    <a:lnTo>
                      <a:pt x="2779" y="2778"/>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3412729" y="3628885"/>
                <a:ext cx="110973" cy="110965"/>
              </a:xfrm>
              <a:custGeom>
                <a:rect b="b" l="l" r="r" t="t"/>
                <a:pathLst>
                  <a:path extrusionOk="0" h="3177" w="3177">
                    <a:moveTo>
                      <a:pt x="1" y="1"/>
                    </a:moveTo>
                    <a:lnTo>
                      <a:pt x="1" y="3176"/>
                    </a:lnTo>
                    <a:lnTo>
                      <a:pt x="3176" y="3176"/>
                    </a:lnTo>
                    <a:lnTo>
                      <a:pt x="3176"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3315694" y="3628885"/>
                <a:ext cx="97070" cy="110965"/>
              </a:xfrm>
              <a:custGeom>
                <a:rect b="b" l="l" r="r" t="t"/>
                <a:pathLst>
                  <a:path extrusionOk="0" h="3177" w="2779">
                    <a:moveTo>
                      <a:pt x="1" y="1"/>
                    </a:moveTo>
                    <a:lnTo>
                      <a:pt x="1" y="3176"/>
                    </a:lnTo>
                    <a:lnTo>
                      <a:pt x="2779" y="3176"/>
                    </a:lnTo>
                    <a:lnTo>
                      <a:pt x="2779"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3204826" y="3628885"/>
                <a:ext cx="110903" cy="110965"/>
              </a:xfrm>
              <a:custGeom>
                <a:rect b="b" l="l" r="r" t="t"/>
                <a:pathLst>
                  <a:path extrusionOk="0" h="3177" w="3175">
                    <a:moveTo>
                      <a:pt x="0" y="1"/>
                    </a:moveTo>
                    <a:lnTo>
                      <a:pt x="0"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3107791" y="3628885"/>
                <a:ext cx="97070" cy="110965"/>
              </a:xfrm>
              <a:custGeom>
                <a:rect b="b" l="l" r="r" t="t"/>
                <a:pathLst>
                  <a:path extrusionOk="0" h="3177" w="2779">
                    <a:moveTo>
                      <a:pt x="0" y="1"/>
                    </a:moveTo>
                    <a:lnTo>
                      <a:pt x="0" y="3176"/>
                    </a:lnTo>
                    <a:lnTo>
                      <a:pt x="2778" y="3176"/>
                    </a:lnTo>
                    <a:lnTo>
                      <a:pt x="2778"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2996888" y="3628885"/>
                <a:ext cx="110938" cy="110965"/>
              </a:xfrm>
              <a:custGeom>
                <a:rect b="b" l="l" r="r" t="t"/>
                <a:pathLst>
                  <a:path extrusionOk="0" h="3177" w="3176">
                    <a:moveTo>
                      <a:pt x="1" y="1"/>
                    </a:moveTo>
                    <a:lnTo>
                      <a:pt x="1" y="3176"/>
                    </a:lnTo>
                    <a:lnTo>
                      <a:pt x="3175" y="3176"/>
                    </a:lnTo>
                    <a:lnTo>
                      <a:pt x="3175" y="1"/>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2899853" y="3628885"/>
                <a:ext cx="97070" cy="110965"/>
              </a:xfrm>
              <a:custGeom>
                <a:rect b="b" l="l" r="r" t="t"/>
                <a:pathLst>
                  <a:path extrusionOk="0" h="3177" w="2779">
                    <a:moveTo>
                      <a:pt x="1" y="1"/>
                    </a:moveTo>
                    <a:lnTo>
                      <a:pt x="1" y="3176"/>
                    </a:lnTo>
                    <a:lnTo>
                      <a:pt x="2779" y="3176"/>
                    </a:lnTo>
                    <a:lnTo>
                      <a:pt x="2779" y="1"/>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3523667" y="3518022"/>
                <a:ext cx="97070" cy="110895"/>
              </a:xfrm>
              <a:custGeom>
                <a:rect b="b" l="l" r="r" t="t"/>
                <a:pathLst>
                  <a:path extrusionOk="0" h="3175" w="2779">
                    <a:moveTo>
                      <a:pt x="0" y="0"/>
                    </a:moveTo>
                    <a:lnTo>
                      <a:pt x="0" y="3175"/>
                    </a:lnTo>
                    <a:lnTo>
                      <a:pt x="2778" y="3175"/>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3412729" y="3518022"/>
                <a:ext cx="110973" cy="110895"/>
              </a:xfrm>
              <a:custGeom>
                <a:rect b="b" l="l" r="r" t="t"/>
                <a:pathLst>
                  <a:path extrusionOk="0" h="3175" w="3177">
                    <a:moveTo>
                      <a:pt x="1" y="0"/>
                    </a:moveTo>
                    <a:lnTo>
                      <a:pt x="1" y="3175"/>
                    </a:lnTo>
                    <a:lnTo>
                      <a:pt x="3176" y="3175"/>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3315694" y="3518022"/>
                <a:ext cx="97070" cy="110895"/>
              </a:xfrm>
              <a:custGeom>
                <a:rect b="b" l="l" r="r" t="t"/>
                <a:pathLst>
                  <a:path extrusionOk="0" h="3175" w="2779">
                    <a:moveTo>
                      <a:pt x="1" y="0"/>
                    </a:moveTo>
                    <a:lnTo>
                      <a:pt x="1" y="3175"/>
                    </a:lnTo>
                    <a:lnTo>
                      <a:pt x="2779" y="3175"/>
                    </a:lnTo>
                    <a:lnTo>
                      <a:pt x="2779"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3204826" y="3518022"/>
                <a:ext cx="110903" cy="110895"/>
              </a:xfrm>
              <a:custGeom>
                <a:rect b="b" l="l" r="r" t="t"/>
                <a:pathLst>
                  <a:path extrusionOk="0" h="3175" w="3175">
                    <a:moveTo>
                      <a:pt x="0" y="0"/>
                    </a:moveTo>
                    <a:lnTo>
                      <a:pt x="0" y="3175"/>
                    </a:lnTo>
                    <a:lnTo>
                      <a:pt x="3175" y="3175"/>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3107791" y="3518022"/>
                <a:ext cx="97070" cy="110895"/>
              </a:xfrm>
              <a:custGeom>
                <a:rect b="b" l="l" r="r" t="t"/>
                <a:pathLst>
                  <a:path extrusionOk="0" h="3175" w="2779">
                    <a:moveTo>
                      <a:pt x="0" y="0"/>
                    </a:moveTo>
                    <a:lnTo>
                      <a:pt x="0" y="3175"/>
                    </a:lnTo>
                    <a:lnTo>
                      <a:pt x="2778" y="3175"/>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2996888" y="3518022"/>
                <a:ext cx="110938" cy="110895"/>
              </a:xfrm>
              <a:custGeom>
                <a:rect b="b" l="l" r="r" t="t"/>
                <a:pathLst>
                  <a:path extrusionOk="0" h="3175" w="3176">
                    <a:moveTo>
                      <a:pt x="1" y="0"/>
                    </a:moveTo>
                    <a:lnTo>
                      <a:pt x="1" y="3175"/>
                    </a:lnTo>
                    <a:lnTo>
                      <a:pt x="3175" y="3175"/>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2899853" y="3518022"/>
                <a:ext cx="97070" cy="110895"/>
              </a:xfrm>
              <a:custGeom>
                <a:rect b="b" l="l" r="r" t="t"/>
                <a:pathLst>
                  <a:path extrusionOk="0" h="3175" w="2779">
                    <a:moveTo>
                      <a:pt x="1" y="0"/>
                    </a:moveTo>
                    <a:lnTo>
                      <a:pt x="1" y="3175"/>
                    </a:lnTo>
                    <a:lnTo>
                      <a:pt x="2779" y="3175"/>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2788951" y="3518022"/>
                <a:ext cx="110938" cy="110895"/>
              </a:xfrm>
              <a:custGeom>
                <a:rect b="b" l="l" r="r" t="t"/>
                <a:pathLst>
                  <a:path extrusionOk="0" h="3175" w="3176">
                    <a:moveTo>
                      <a:pt x="0" y="0"/>
                    </a:moveTo>
                    <a:lnTo>
                      <a:pt x="0" y="3175"/>
                    </a:lnTo>
                    <a:lnTo>
                      <a:pt x="3176" y="3175"/>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3523667" y="3420990"/>
                <a:ext cx="97070" cy="97064"/>
              </a:xfrm>
              <a:custGeom>
                <a:rect b="b" l="l" r="r" t="t"/>
                <a:pathLst>
                  <a:path extrusionOk="0" h="2779" w="2779">
                    <a:moveTo>
                      <a:pt x="0" y="0"/>
                    </a:moveTo>
                    <a:lnTo>
                      <a:pt x="0" y="2778"/>
                    </a:lnTo>
                    <a:lnTo>
                      <a:pt x="2778" y="2778"/>
                    </a:lnTo>
                    <a:lnTo>
                      <a:pt x="2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3412729" y="3420990"/>
                <a:ext cx="110973" cy="97064"/>
              </a:xfrm>
              <a:custGeom>
                <a:rect b="b" l="l" r="r" t="t"/>
                <a:pathLst>
                  <a:path extrusionOk="0" h="2779" w="3177">
                    <a:moveTo>
                      <a:pt x="1" y="0"/>
                    </a:moveTo>
                    <a:lnTo>
                      <a:pt x="1" y="2778"/>
                    </a:lnTo>
                    <a:lnTo>
                      <a:pt x="3176" y="2778"/>
                    </a:lnTo>
                    <a:lnTo>
                      <a:pt x="3176" y="0"/>
                    </a:lnTo>
                    <a:close/>
                  </a:path>
                </a:pathLst>
              </a:cu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3315694" y="3420990"/>
                <a:ext cx="97070" cy="97064"/>
              </a:xfrm>
              <a:custGeom>
                <a:rect b="b" l="l" r="r" t="t"/>
                <a:pathLst>
                  <a:path extrusionOk="0" h="2779" w="2779">
                    <a:moveTo>
                      <a:pt x="1" y="0"/>
                    </a:moveTo>
                    <a:lnTo>
                      <a:pt x="1" y="2778"/>
                    </a:lnTo>
                    <a:lnTo>
                      <a:pt x="2779" y="2778"/>
                    </a:lnTo>
                    <a:lnTo>
                      <a:pt x="2779"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3204826" y="3420990"/>
                <a:ext cx="110903" cy="97064"/>
              </a:xfrm>
              <a:custGeom>
                <a:rect b="b" l="l" r="r" t="t"/>
                <a:pathLst>
                  <a:path extrusionOk="0" h="2779" w="3175">
                    <a:moveTo>
                      <a:pt x="0" y="0"/>
                    </a:moveTo>
                    <a:lnTo>
                      <a:pt x="0" y="2778"/>
                    </a:lnTo>
                    <a:lnTo>
                      <a:pt x="3175" y="2778"/>
                    </a:lnTo>
                    <a:lnTo>
                      <a:pt x="3175"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3107791" y="3420990"/>
                <a:ext cx="97070" cy="97064"/>
              </a:xfrm>
              <a:custGeom>
                <a:rect b="b" l="l" r="r" t="t"/>
                <a:pathLst>
                  <a:path extrusionOk="0" h="2779" w="2779">
                    <a:moveTo>
                      <a:pt x="0" y="0"/>
                    </a:moveTo>
                    <a:lnTo>
                      <a:pt x="0" y="2778"/>
                    </a:lnTo>
                    <a:lnTo>
                      <a:pt x="2778" y="2778"/>
                    </a:lnTo>
                    <a:lnTo>
                      <a:pt x="2778" y="0"/>
                    </a:lnTo>
                    <a:close/>
                  </a:path>
                </a:pathLst>
              </a:cu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2996888" y="3420990"/>
                <a:ext cx="110938" cy="97064"/>
              </a:xfrm>
              <a:custGeom>
                <a:rect b="b" l="l" r="r" t="t"/>
                <a:pathLst>
                  <a:path extrusionOk="0" h="2779" w="3176">
                    <a:moveTo>
                      <a:pt x="1" y="0"/>
                    </a:moveTo>
                    <a:lnTo>
                      <a:pt x="1" y="2778"/>
                    </a:lnTo>
                    <a:lnTo>
                      <a:pt x="3175" y="2778"/>
                    </a:lnTo>
                    <a:lnTo>
                      <a:pt x="3175" y="0"/>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2899853" y="3420990"/>
                <a:ext cx="97070" cy="97064"/>
              </a:xfrm>
              <a:custGeom>
                <a:rect b="b" l="l" r="r" t="t"/>
                <a:pathLst>
                  <a:path extrusionOk="0" h="2779" w="2779">
                    <a:moveTo>
                      <a:pt x="1" y="0"/>
                    </a:moveTo>
                    <a:lnTo>
                      <a:pt x="1" y="2778"/>
                    </a:lnTo>
                    <a:lnTo>
                      <a:pt x="2779" y="2778"/>
                    </a:lnTo>
                    <a:lnTo>
                      <a:pt x="2779"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2788951" y="3420990"/>
                <a:ext cx="110938" cy="97064"/>
              </a:xfrm>
              <a:custGeom>
                <a:rect b="b" l="l" r="r" t="t"/>
                <a:pathLst>
                  <a:path extrusionOk="0" h="2779" w="3176">
                    <a:moveTo>
                      <a:pt x="0" y="0"/>
                    </a:moveTo>
                    <a:lnTo>
                      <a:pt x="0" y="2778"/>
                    </a:lnTo>
                    <a:lnTo>
                      <a:pt x="3176" y="2778"/>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3523667"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3412729" y="3310126"/>
                <a:ext cx="110973" cy="110895"/>
              </a:xfrm>
              <a:custGeom>
                <a:rect b="b" l="l" r="r" t="t"/>
                <a:pathLst>
                  <a:path extrusionOk="0" h="3175" w="3177">
                    <a:moveTo>
                      <a:pt x="1" y="0"/>
                    </a:moveTo>
                    <a:lnTo>
                      <a:pt x="1" y="3174"/>
                    </a:lnTo>
                    <a:lnTo>
                      <a:pt x="3176" y="3174"/>
                    </a:lnTo>
                    <a:lnTo>
                      <a:pt x="3176"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3315694"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3204826" y="3310126"/>
                <a:ext cx="110903" cy="110895"/>
              </a:xfrm>
              <a:custGeom>
                <a:rect b="b" l="l" r="r" t="t"/>
                <a:pathLst>
                  <a:path extrusionOk="0" h="3175" w="3175">
                    <a:moveTo>
                      <a:pt x="0" y="0"/>
                    </a:moveTo>
                    <a:lnTo>
                      <a:pt x="0"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3107791" y="3310126"/>
                <a:ext cx="97070" cy="110895"/>
              </a:xfrm>
              <a:custGeom>
                <a:rect b="b" l="l" r="r" t="t"/>
                <a:pathLst>
                  <a:path extrusionOk="0" h="3175" w="2779">
                    <a:moveTo>
                      <a:pt x="0" y="0"/>
                    </a:moveTo>
                    <a:lnTo>
                      <a:pt x="0" y="3174"/>
                    </a:lnTo>
                    <a:lnTo>
                      <a:pt x="2778" y="3174"/>
                    </a:lnTo>
                    <a:lnTo>
                      <a:pt x="2778"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2996888" y="3310126"/>
                <a:ext cx="110938" cy="110895"/>
              </a:xfrm>
              <a:custGeom>
                <a:rect b="b" l="l" r="r" t="t"/>
                <a:pathLst>
                  <a:path extrusionOk="0" h="3175" w="3176">
                    <a:moveTo>
                      <a:pt x="1" y="0"/>
                    </a:moveTo>
                    <a:lnTo>
                      <a:pt x="1" y="3174"/>
                    </a:lnTo>
                    <a:lnTo>
                      <a:pt x="3175" y="3174"/>
                    </a:lnTo>
                    <a:lnTo>
                      <a:pt x="3175"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2899853" y="3310126"/>
                <a:ext cx="97070" cy="110895"/>
              </a:xfrm>
              <a:custGeom>
                <a:rect b="b" l="l" r="r" t="t"/>
                <a:pathLst>
                  <a:path extrusionOk="0" h="3175" w="2779">
                    <a:moveTo>
                      <a:pt x="1" y="0"/>
                    </a:moveTo>
                    <a:lnTo>
                      <a:pt x="1" y="3174"/>
                    </a:lnTo>
                    <a:lnTo>
                      <a:pt x="2779" y="3174"/>
                    </a:lnTo>
                    <a:lnTo>
                      <a:pt x="2779" y="0"/>
                    </a:lnTo>
                    <a:close/>
                  </a:path>
                </a:pathLst>
              </a:cu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788951" y="3310126"/>
                <a:ext cx="110938" cy="110895"/>
              </a:xfrm>
              <a:custGeom>
                <a:rect b="b" l="l" r="r" t="t"/>
                <a:pathLst>
                  <a:path extrusionOk="0" h="3175" w="3176">
                    <a:moveTo>
                      <a:pt x="0" y="0"/>
                    </a:moveTo>
                    <a:lnTo>
                      <a:pt x="0" y="3174"/>
                    </a:lnTo>
                    <a:lnTo>
                      <a:pt x="3176" y="3174"/>
                    </a:lnTo>
                    <a:lnTo>
                      <a:pt x="3176" y="0"/>
                    </a:ln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3"/>
            <p:cNvGrpSpPr/>
            <p:nvPr/>
          </p:nvGrpSpPr>
          <p:grpSpPr>
            <a:xfrm>
              <a:off x="-98650" y="4010850"/>
              <a:ext cx="9242700" cy="1302100"/>
              <a:chOff x="-98650" y="4010850"/>
              <a:chExt cx="9242700" cy="1302100"/>
            </a:xfrm>
          </p:grpSpPr>
          <p:sp>
            <p:nvSpPr>
              <p:cNvPr id="724" name="Google Shape;724;p3"/>
              <p:cNvSpPr/>
              <p:nvPr/>
            </p:nvSpPr>
            <p:spPr>
              <a:xfrm>
                <a:off x="-98650" y="4010850"/>
                <a:ext cx="92427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98650" y="4584050"/>
                <a:ext cx="92427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98650" y="4745950"/>
                <a:ext cx="92427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7" name="Google Shape;727;p3"/>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8" name="Google Shape;728;p3"/>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729" name="Google Shape;729;p3"/>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BODY_1_1_2">
    <p:bg>
      <p:bgPr>
        <a:solidFill>
          <a:schemeClr val="accent6"/>
        </a:solidFill>
      </p:bgPr>
    </p:bg>
    <p:spTree>
      <p:nvGrpSpPr>
        <p:cNvPr id="3409" name="Shape 3409"/>
        <p:cNvGrpSpPr/>
        <p:nvPr/>
      </p:nvGrpSpPr>
      <p:grpSpPr>
        <a:xfrm>
          <a:off x="0" y="0"/>
          <a:ext cx="0" cy="0"/>
          <a:chOff x="0" y="0"/>
          <a:chExt cx="0" cy="0"/>
        </a:xfrm>
      </p:grpSpPr>
      <p:sp>
        <p:nvSpPr>
          <p:cNvPr id="3410" name="Google Shape;3410;p21"/>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11" name="Google Shape;3411;p21"/>
          <p:cNvSpPr txBox="1"/>
          <p:nvPr>
            <p:ph idx="2" type="title"/>
          </p:nvPr>
        </p:nvSpPr>
        <p:spPr>
          <a:xfrm>
            <a:off x="8175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12" name="Google Shape;3412;p21"/>
          <p:cNvSpPr txBox="1"/>
          <p:nvPr>
            <p:ph idx="1" type="subTitle"/>
          </p:nvPr>
        </p:nvSpPr>
        <p:spPr>
          <a:xfrm>
            <a:off x="8175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13" name="Google Shape;3413;p21"/>
          <p:cNvSpPr txBox="1"/>
          <p:nvPr>
            <p:ph idx="3" type="title"/>
          </p:nvPr>
        </p:nvSpPr>
        <p:spPr>
          <a:xfrm>
            <a:off x="34099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14" name="Google Shape;3414;p21"/>
          <p:cNvSpPr txBox="1"/>
          <p:nvPr>
            <p:ph idx="4" type="subTitle"/>
          </p:nvPr>
        </p:nvSpPr>
        <p:spPr>
          <a:xfrm>
            <a:off x="34099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15" name="Google Shape;3415;p21"/>
          <p:cNvSpPr txBox="1"/>
          <p:nvPr>
            <p:ph idx="5" type="title"/>
          </p:nvPr>
        </p:nvSpPr>
        <p:spPr>
          <a:xfrm>
            <a:off x="6002350" y="16910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16" name="Google Shape;3416;p21"/>
          <p:cNvSpPr txBox="1"/>
          <p:nvPr>
            <p:ph idx="6" type="subTitle"/>
          </p:nvPr>
        </p:nvSpPr>
        <p:spPr>
          <a:xfrm>
            <a:off x="6002350" y="20747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17" name="Google Shape;3417;p21"/>
          <p:cNvSpPr txBox="1"/>
          <p:nvPr>
            <p:ph idx="7" type="title"/>
          </p:nvPr>
        </p:nvSpPr>
        <p:spPr>
          <a:xfrm>
            <a:off x="8175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18" name="Google Shape;3418;p21"/>
          <p:cNvSpPr txBox="1"/>
          <p:nvPr>
            <p:ph idx="8" type="subTitle"/>
          </p:nvPr>
        </p:nvSpPr>
        <p:spPr>
          <a:xfrm>
            <a:off x="8175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19" name="Google Shape;3419;p21"/>
          <p:cNvSpPr txBox="1"/>
          <p:nvPr>
            <p:ph idx="9" type="title"/>
          </p:nvPr>
        </p:nvSpPr>
        <p:spPr>
          <a:xfrm>
            <a:off x="34099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20" name="Google Shape;3420;p21"/>
          <p:cNvSpPr txBox="1"/>
          <p:nvPr>
            <p:ph idx="13" type="subTitle"/>
          </p:nvPr>
        </p:nvSpPr>
        <p:spPr>
          <a:xfrm>
            <a:off x="34099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21" name="Google Shape;3421;p21"/>
          <p:cNvSpPr txBox="1"/>
          <p:nvPr>
            <p:ph idx="14" type="title"/>
          </p:nvPr>
        </p:nvSpPr>
        <p:spPr>
          <a:xfrm>
            <a:off x="6002350" y="3370525"/>
            <a:ext cx="2324100" cy="39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22" name="Google Shape;3422;p21"/>
          <p:cNvSpPr txBox="1"/>
          <p:nvPr>
            <p:ph idx="15" type="subTitle"/>
          </p:nvPr>
        </p:nvSpPr>
        <p:spPr>
          <a:xfrm>
            <a:off x="6002350" y="3754224"/>
            <a:ext cx="2324100" cy="87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2">
    <p:bg>
      <p:bgPr>
        <a:solidFill>
          <a:schemeClr val="accent6"/>
        </a:solidFill>
      </p:bgPr>
    </p:bg>
    <p:spTree>
      <p:nvGrpSpPr>
        <p:cNvPr id="3423" name="Shape 3423"/>
        <p:cNvGrpSpPr/>
        <p:nvPr/>
      </p:nvGrpSpPr>
      <p:grpSpPr>
        <a:xfrm>
          <a:off x="0" y="0"/>
          <a:ext cx="0" cy="0"/>
          <a:chOff x="0" y="0"/>
          <a:chExt cx="0" cy="0"/>
        </a:xfrm>
      </p:grpSpPr>
      <p:sp>
        <p:nvSpPr>
          <p:cNvPr id="3424" name="Google Shape;3424;p22"/>
          <p:cNvSpPr txBox="1"/>
          <p:nvPr>
            <p:ph type="title"/>
          </p:nvPr>
        </p:nvSpPr>
        <p:spPr>
          <a:xfrm>
            <a:off x="1334700" y="1601125"/>
            <a:ext cx="6474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425" name="Google Shape;3425;p22"/>
          <p:cNvSpPr txBox="1"/>
          <p:nvPr>
            <p:ph hasCustomPrompt="1" idx="2" type="title"/>
          </p:nvPr>
        </p:nvSpPr>
        <p:spPr>
          <a:xfrm>
            <a:off x="311700" y="1106125"/>
            <a:ext cx="8520600" cy="711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426" name="Google Shape;3426;p22"/>
          <p:cNvSpPr txBox="1"/>
          <p:nvPr>
            <p:ph idx="1" type="subTitle"/>
          </p:nvPr>
        </p:nvSpPr>
        <p:spPr>
          <a:xfrm>
            <a:off x="1753050" y="2370125"/>
            <a:ext cx="5637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427" name="Google Shape;3427;p22"/>
          <p:cNvGrpSpPr/>
          <p:nvPr/>
        </p:nvGrpSpPr>
        <p:grpSpPr>
          <a:xfrm>
            <a:off x="8248063" y="1554103"/>
            <a:ext cx="1443946" cy="721968"/>
            <a:chOff x="311697" y="-12"/>
            <a:chExt cx="4437449" cy="2218709"/>
          </a:xfrm>
        </p:grpSpPr>
        <p:sp>
          <p:nvSpPr>
            <p:cNvPr id="3428" name="Google Shape;3428;p22"/>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2"/>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2"/>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2"/>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2"/>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2"/>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2"/>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2"/>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2"/>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2"/>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2"/>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2"/>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2"/>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2"/>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2"/>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2"/>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2"/>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2"/>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2"/>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2"/>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2"/>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2"/>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2"/>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2"/>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2"/>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2"/>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2"/>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2"/>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2"/>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2"/>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2"/>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2"/>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2"/>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2"/>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2"/>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2"/>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2"/>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2"/>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2"/>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2"/>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2"/>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2"/>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2"/>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2"/>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2"/>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2"/>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2"/>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2"/>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2"/>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2"/>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2"/>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2"/>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2"/>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2"/>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2"/>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2"/>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2"/>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2"/>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2"/>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2"/>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2"/>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2"/>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2"/>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2"/>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2"/>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2"/>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2"/>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2"/>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2"/>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2"/>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2"/>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2"/>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2"/>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2"/>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2"/>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2"/>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2"/>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2"/>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2"/>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2"/>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2"/>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2"/>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2"/>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2"/>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2"/>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2"/>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2"/>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2"/>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2"/>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2"/>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2"/>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2"/>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2"/>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2"/>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2"/>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2"/>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2"/>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2"/>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2"/>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2"/>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2"/>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2"/>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2"/>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2"/>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2"/>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2"/>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2"/>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2"/>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2"/>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2"/>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2"/>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2"/>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2"/>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2"/>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2"/>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2"/>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2"/>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2"/>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2"/>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2"/>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2"/>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2"/>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2"/>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2"/>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2"/>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2"/>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2"/>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2"/>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2"/>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2"/>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2"/>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2"/>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2"/>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2"/>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2"/>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2"/>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2"/>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2"/>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2"/>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2"/>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2"/>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2"/>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2"/>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2"/>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2"/>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2"/>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2"/>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2"/>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2"/>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2"/>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2"/>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2"/>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2"/>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2"/>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2"/>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2"/>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2"/>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2"/>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2"/>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2"/>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2"/>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2"/>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2"/>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2"/>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2"/>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2"/>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2"/>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2"/>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2"/>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2"/>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2"/>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2"/>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2"/>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2"/>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2"/>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2"/>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2"/>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2"/>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2"/>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2"/>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2"/>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2"/>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2"/>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2"/>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2"/>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2"/>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2"/>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2"/>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2"/>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2"/>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2"/>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2"/>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2"/>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2"/>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2"/>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2"/>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2"/>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2"/>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2"/>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2"/>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2"/>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2"/>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2"/>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2"/>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2"/>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2"/>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2"/>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2"/>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2"/>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2"/>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2"/>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2"/>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2"/>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2"/>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2"/>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2"/>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2"/>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2"/>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2"/>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2"/>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2"/>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2"/>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2"/>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2"/>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2"/>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2"/>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2"/>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2"/>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2"/>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2"/>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2"/>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2"/>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2"/>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2"/>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2"/>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2"/>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2"/>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2"/>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2"/>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2"/>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2"/>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2"/>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2"/>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2"/>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2"/>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2"/>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2"/>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2"/>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2"/>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2"/>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2"/>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2"/>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2"/>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2"/>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2"/>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2"/>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2"/>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2"/>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2"/>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2"/>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2"/>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2"/>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2"/>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2"/>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2"/>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2"/>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2"/>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2"/>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2"/>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2"/>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2"/>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2"/>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2"/>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2"/>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2"/>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2"/>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2"/>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2"/>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2"/>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2"/>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2"/>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2"/>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2"/>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2"/>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2"/>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2"/>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2"/>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2"/>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2"/>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2"/>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2"/>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2"/>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2"/>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2"/>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2"/>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2"/>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2"/>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2"/>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2"/>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2"/>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2"/>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2"/>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2"/>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2"/>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2"/>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2"/>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2"/>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2"/>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2"/>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2"/>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2"/>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2"/>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2"/>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2"/>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2"/>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2"/>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2"/>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2"/>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2"/>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2"/>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2"/>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2"/>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2"/>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2"/>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2"/>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2"/>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2"/>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2"/>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2"/>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22"/>
          <p:cNvGrpSpPr/>
          <p:nvPr/>
        </p:nvGrpSpPr>
        <p:grpSpPr>
          <a:xfrm>
            <a:off x="-475087" y="219803"/>
            <a:ext cx="1443946" cy="721968"/>
            <a:chOff x="311697" y="-12"/>
            <a:chExt cx="4437449" cy="2218709"/>
          </a:xfrm>
        </p:grpSpPr>
        <p:sp>
          <p:nvSpPr>
            <p:cNvPr id="3758" name="Google Shape;3758;p22"/>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2"/>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2"/>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2"/>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2"/>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2"/>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2"/>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2"/>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2"/>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2"/>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2"/>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2"/>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2"/>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2"/>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2"/>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2"/>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2"/>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2"/>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2"/>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2"/>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2"/>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2"/>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2"/>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2"/>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2"/>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2"/>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2"/>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2"/>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2"/>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2"/>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2"/>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2"/>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2"/>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2"/>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2"/>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2"/>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2"/>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2"/>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2"/>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2"/>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2"/>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2"/>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2"/>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2"/>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2"/>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2"/>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2"/>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2"/>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2"/>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2"/>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2"/>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2"/>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2"/>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2"/>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2"/>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2"/>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2"/>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2"/>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2"/>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2"/>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2"/>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2"/>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2"/>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2"/>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2"/>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2"/>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2"/>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2"/>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2"/>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2"/>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2"/>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2"/>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2"/>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2"/>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2"/>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2"/>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2"/>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2"/>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2"/>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2"/>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2"/>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2"/>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2"/>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2"/>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2"/>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2"/>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2"/>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2"/>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2"/>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2"/>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2"/>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2"/>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2"/>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2"/>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2"/>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2"/>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2"/>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2"/>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2"/>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2"/>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2"/>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2"/>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2"/>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2"/>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2"/>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2"/>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2"/>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2"/>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2"/>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2"/>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2"/>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2"/>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2"/>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2"/>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2"/>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2"/>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2"/>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2"/>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2"/>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2"/>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2"/>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2"/>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2"/>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2"/>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2"/>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2"/>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2"/>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2"/>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2"/>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2"/>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2"/>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2"/>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2"/>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2"/>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2"/>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2"/>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2"/>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2"/>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2"/>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2"/>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2"/>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2"/>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2"/>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2"/>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2"/>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2"/>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2"/>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2"/>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2"/>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2"/>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2"/>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2"/>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2"/>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2"/>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2"/>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2"/>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2"/>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2"/>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2"/>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2"/>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2"/>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2"/>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2"/>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2"/>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2"/>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2"/>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2"/>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2"/>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2"/>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2"/>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2"/>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2"/>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2"/>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2"/>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2"/>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2"/>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2"/>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2"/>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2"/>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2"/>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2"/>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2"/>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2"/>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2"/>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2"/>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2"/>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2"/>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2"/>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2"/>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2"/>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2"/>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2"/>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2"/>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2"/>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2"/>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2"/>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2"/>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2"/>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2"/>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2"/>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2"/>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2"/>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2"/>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2"/>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2"/>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2"/>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2"/>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2"/>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2"/>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2"/>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2"/>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2"/>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2"/>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2"/>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2"/>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2"/>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2"/>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2"/>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2"/>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2"/>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2"/>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2"/>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2"/>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2"/>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2"/>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2"/>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2"/>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2"/>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2"/>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2"/>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2"/>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2"/>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2"/>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2"/>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2"/>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2"/>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2"/>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2"/>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2"/>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2"/>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2"/>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2"/>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2"/>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2"/>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2"/>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2"/>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2"/>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2"/>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2"/>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2"/>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2"/>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2"/>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2"/>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2"/>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2"/>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2"/>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2"/>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2"/>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2"/>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2"/>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2"/>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2"/>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2"/>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2"/>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2"/>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2"/>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2"/>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2"/>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2"/>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2"/>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2"/>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2"/>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2"/>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2"/>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2"/>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2"/>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2"/>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2"/>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2"/>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2"/>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2"/>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2"/>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2"/>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2"/>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2"/>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2"/>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2"/>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2"/>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2"/>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2"/>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2"/>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2"/>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2"/>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2"/>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2"/>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2"/>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2"/>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2"/>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2"/>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2"/>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2"/>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2"/>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2"/>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2"/>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2"/>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2"/>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2"/>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2"/>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2"/>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2"/>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2"/>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2"/>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2"/>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2"/>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2"/>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2"/>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2"/>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2"/>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2"/>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2"/>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2"/>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2"/>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2"/>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2"/>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2"/>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2"/>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2"/>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2"/>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2"/>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22"/>
          <p:cNvGrpSpPr/>
          <p:nvPr/>
        </p:nvGrpSpPr>
        <p:grpSpPr>
          <a:xfrm>
            <a:off x="-387375" y="2038775"/>
            <a:ext cx="1722000" cy="3104450"/>
            <a:chOff x="-387375" y="2038775"/>
            <a:chExt cx="1722000" cy="3104450"/>
          </a:xfrm>
        </p:grpSpPr>
        <p:sp>
          <p:nvSpPr>
            <p:cNvPr id="4088" name="Google Shape;4088;p22"/>
            <p:cNvSpPr/>
            <p:nvPr/>
          </p:nvSpPr>
          <p:spPr>
            <a:xfrm>
              <a:off x="-387375" y="2038775"/>
              <a:ext cx="1722000" cy="408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2"/>
            <p:cNvSpPr/>
            <p:nvPr/>
          </p:nvSpPr>
          <p:spPr>
            <a:xfrm>
              <a:off x="-387375" y="2442933"/>
              <a:ext cx="1722000" cy="180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2"/>
            <p:cNvSpPr/>
            <p:nvPr/>
          </p:nvSpPr>
          <p:spPr>
            <a:xfrm>
              <a:off x="-387375" y="2623825"/>
              <a:ext cx="1722000" cy="25194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22"/>
          <p:cNvGrpSpPr/>
          <p:nvPr/>
        </p:nvGrpSpPr>
        <p:grpSpPr>
          <a:xfrm>
            <a:off x="2424675" y="3715725"/>
            <a:ext cx="6719400" cy="1426850"/>
            <a:chOff x="2424675" y="3715725"/>
            <a:chExt cx="6719400" cy="1426850"/>
          </a:xfrm>
        </p:grpSpPr>
        <p:sp>
          <p:nvSpPr>
            <p:cNvPr id="4092" name="Google Shape;4092;p22"/>
            <p:cNvSpPr/>
            <p:nvPr/>
          </p:nvSpPr>
          <p:spPr>
            <a:xfrm>
              <a:off x="2424675" y="3715725"/>
              <a:ext cx="6719400" cy="408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2"/>
            <p:cNvSpPr/>
            <p:nvPr/>
          </p:nvSpPr>
          <p:spPr>
            <a:xfrm>
              <a:off x="2424675" y="4119883"/>
              <a:ext cx="6719400" cy="180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2"/>
            <p:cNvSpPr/>
            <p:nvPr/>
          </p:nvSpPr>
          <p:spPr>
            <a:xfrm>
              <a:off x="2424675" y="4300775"/>
              <a:ext cx="6719400" cy="8418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_2_1">
    <p:bg>
      <p:bgPr>
        <a:solidFill>
          <a:schemeClr val="accent6"/>
        </a:solidFill>
      </p:bgPr>
    </p:bg>
    <p:spTree>
      <p:nvGrpSpPr>
        <p:cNvPr id="4095" name="Shape 4095"/>
        <p:cNvGrpSpPr/>
        <p:nvPr/>
      </p:nvGrpSpPr>
      <p:grpSpPr>
        <a:xfrm>
          <a:off x="0" y="0"/>
          <a:ext cx="0" cy="0"/>
          <a:chOff x="0" y="0"/>
          <a:chExt cx="0" cy="0"/>
        </a:xfrm>
      </p:grpSpPr>
      <p:sp>
        <p:nvSpPr>
          <p:cNvPr id="4096" name="Google Shape;4096;p23"/>
          <p:cNvSpPr txBox="1"/>
          <p:nvPr>
            <p:ph type="title"/>
          </p:nvPr>
        </p:nvSpPr>
        <p:spPr>
          <a:xfrm>
            <a:off x="1334700" y="839125"/>
            <a:ext cx="64746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97" name="Google Shape;4097;p23"/>
          <p:cNvSpPr txBox="1"/>
          <p:nvPr>
            <p:ph idx="1" type="subTitle"/>
          </p:nvPr>
        </p:nvSpPr>
        <p:spPr>
          <a:xfrm>
            <a:off x="2466750" y="1760850"/>
            <a:ext cx="4210500" cy="13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098" name="Google Shape;4098;p23"/>
          <p:cNvSpPr txBox="1"/>
          <p:nvPr/>
        </p:nvSpPr>
        <p:spPr>
          <a:xfrm>
            <a:off x="2568900" y="3737600"/>
            <a:ext cx="40062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Advent Pro"/>
                <a:ea typeface="Advent Pro"/>
                <a:cs typeface="Advent Pro"/>
                <a:sym typeface="Advent Pro"/>
              </a:rPr>
              <a:t>CREDITS: This presentation template was created by Slidesgo, including icons by Flaticon, and infographics &amp; images by Freepik.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a:p>
            <a:pPr indent="0" lvl="0" marL="0" rtl="0" algn="ctr">
              <a:spcBef>
                <a:spcPts val="0"/>
              </a:spcBef>
              <a:spcAft>
                <a:spcPts val="0"/>
              </a:spcAft>
              <a:buNone/>
            </a:pPr>
            <a:r>
              <a:t/>
            </a:r>
            <a:endParaRPr sz="1200">
              <a:solidFill>
                <a:schemeClr val="accent1"/>
              </a:solidFill>
              <a:latin typeface="Advent Pro"/>
              <a:ea typeface="Advent Pro"/>
              <a:cs typeface="Advent Pro"/>
              <a:sym typeface="Advent P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
    <p:spTree>
      <p:nvGrpSpPr>
        <p:cNvPr id="4099" name="Shape 4099"/>
        <p:cNvGrpSpPr/>
        <p:nvPr/>
      </p:nvGrpSpPr>
      <p:grpSpPr>
        <a:xfrm>
          <a:off x="0" y="0"/>
          <a:ext cx="0" cy="0"/>
          <a:chOff x="0" y="0"/>
          <a:chExt cx="0" cy="0"/>
        </a:xfrm>
      </p:grpSpPr>
      <p:grpSp>
        <p:nvGrpSpPr>
          <p:cNvPr id="4100" name="Google Shape;4100;p24"/>
          <p:cNvGrpSpPr/>
          <p:nvPr/>
        </p:nvGrpSpPr>
        <p:grpSpPr>
          <a:xfrm>
            <a:off x="0" y="1474590"/>
            <a:ext cx="9144000" cy="3853085"/>
            <a:chOff x="0" y="1474590"/>
            <a:chExt cx="9144000" cy="3853085"/>
          </a:xfrm>
        </p:grpSpPr>
        <p:grpSp>
          <p:nvGrpSpPr>
            <p:cNvPr id="4101" name="Google Shape;4101;p24"/>
            <p:cNvGrpSpPr/>
            <p:nvPr/>
          </p:nvGrpSpPr>
          <p:grpSpPr>
            <a:xfrm>
              <a:off x="1147578" y="2986377"/>
              <a:ext cx="973077" cy="1033483"/>
              <a:chOff x="7230575" y="3501811"/>
              <a:chExt cx="1540410" cy="1636035"/>
            </a:xfrm>
          </p:grpSpPr>
          <p:grpSp>
            <p:nvGrpSpPr>
              <p:cNvPr id="4102" name="Google Shape;4102;p24"/>
              <p:cNvGrpSpPr/>
              <p:nvPr/>
            </p:nvGrpSpPr>
            <p:grpSpPr>
              <a:xfrm>
                <a:off x="7655512" y="4362305"/>
                <a:ext cx="775528" cy="775540"/>
                <a:chOff x="7655512" y="4362305"/>
                <a:chExt cx="775528" cy="775540"/>
              </a:xfrm>
            </p:grpSpPr>
            <p:sp>
              <p:nvSpPr>
                <p:cNvPr id="4103" name="Google Shape;4103;p24"/>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4"/>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4"/>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4"/>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4"/>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4"/>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4"/>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4"/>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4"/>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4"/>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4"/>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4"/>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4"/>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4"/>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4"/>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4"/>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4"/>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4"/>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4"/>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4"/>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4"/>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4"/>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4"/>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4"/>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4"/>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4"/>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4"/>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4"/>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4"/>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4"/>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4"/>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4"/>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4"/>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4"/>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4"/>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4"/>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4"/>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4"/>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1" name="Google Shape;4141;p24"/>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4"/>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4"/>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4"/>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4"/>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4"/>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4"/>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8" name="Google Shape;4148;p24"/>
              <p:cNvGrpSpPr/>
              <p:nvPr/>
            </p:nvGrpSpPr>
            <p:grpSpPr>
              <a:xfrm>
                <a:off x="7230575" y="3501811"/>
                <a:ext cx="1540410" cy="860514"/>
                <a:chOff x="7230575" y="3501811"/>
                <a:chExt cx="1540410" cy="860514"/>
              </a:xfrm>
            </p:grpSpPr>
            <p:sp>
              <p:nvSpPr>
                <p:cNvPr id="4149" name="Google Shape;4149;p24"/>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4"/>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4"/>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4"/>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4"/>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4"/>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4"/>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4"/>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4"/>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4"/>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4"/>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4"/>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4"/>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4"/>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4"/>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4"/>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4"/>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4"/>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4"/>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4"/>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4"/>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4"/>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4"/>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4"/>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4"/>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4"/>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4"/>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4"/>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4"/>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4"/>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4"/>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4"/>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4"/>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4"/>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4"/>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4"/>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4"/>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4"/>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4"/>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4"/>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4"/>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4"/>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4"/>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4"/>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4"/>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4"/>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4"/>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4"/>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4"/>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4"/>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4"/>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4"/>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4"/>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4"/>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4"/>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4"/>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4"/>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4"/>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4"/>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4"/>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4"/>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4"/>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4"/>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4"/>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4"/>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4"/>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4"/>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4"/>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4"/>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4"/>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4"/>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4"/>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4"/>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4"/>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4"/>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4"/>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4"/>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4"/>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4"/>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4"/>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4"/>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4"/>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4"/>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4"/>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4"/>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4"/>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4"/>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4"/>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4"/>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4"/>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4"/>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4"/>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4"/>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4"/>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4"/>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4"/>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4"/>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4"/>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4"/>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4"/>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4"/>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4"/>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4"/>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4"/>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4"/>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4"/>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4"/>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4"/>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4"/>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4"/>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4"/>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4"/>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4"/>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4"/>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4"/>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4"/>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4"/>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4"/>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4"/>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4"/>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4"/>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4"/>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4"/>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4"/>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4"/>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4"/>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4"/>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4"/>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4"/>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4"/>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4"/>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4"/>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4"/>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4"/>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4"/>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4"/>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4"/>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4"/>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4"/>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8" name="Google Shape;4288;p24"/>
            <p:cNvGrpSpPr/>
            <p:nvPr/>
          </p:nvGrpSpPr>
          <p:grpSpPr>
            <a:xfrm>
              <a:off x="414191" y="3387487"/>
              <a:ext cx="636299" cy="675799"/>
              <a:chOff x="6163859" y="4325295"/>
              <a:chExt cx="1007280" cy="1069810"/>
            </a:xfrm>
          </p:grpSpPr>
          <p:sp>
            <p:nvSpPr>
              <p:cNvPr id="4289" name="Google Shape;4289;p24"/>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4"/>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4"/>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4"/>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4"/>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4"/>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4"/>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4"/>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4"/>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4"/>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4"/>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4"/>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4"/>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4"/>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4"/>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4"/>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4"/>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4"/>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4"/>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4"/>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4"/>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4"/>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4"/>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4"/>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4"/>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4"/>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4"/>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4"/>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4"/>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4"/>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4"/>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4"/>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4"/>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4"/>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4"/>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4"/>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4"/>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4"/>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4"/>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4"/>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4"/>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4"/>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4"/>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4"/>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4"/>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4"/>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4"/>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4"/>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4"/>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4"/>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4"/>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4"/>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4"/>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4"/>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4"/>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4"/>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4"/>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4"/>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4"/>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4"/>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4"/>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4"/>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4"/>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4"/>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4"/>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4"/>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4"/>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4"/>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4"/>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4"/>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4"/>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4"/>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4"/>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4"/>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4"/>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4"/>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4"/>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4"/>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4"/>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4"/>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4"/>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4"/>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4"/>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4"/>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4"/>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4"/>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4"/>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4"/>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4"/>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4"/>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4"/>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4"/>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4"/>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4"/>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4"/>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4"/>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24"/>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4"/>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4"/>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4"/>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4"/>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4"/>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4"/>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4"/>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4"/>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4"/>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4"/>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4"/>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4"/>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4"/>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4"/>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4"/>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4"/>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4"/>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4"/>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4"/>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4"/>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4"/>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4"/>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4"/>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4"/>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4"/>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4"/>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4"/>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4"/>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4"/>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4"/>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4"/>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4"/>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4"/>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4"/>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4"/>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4"/>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4"/>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4"/>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4"/>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4"/>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4"/>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4"/>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4"/>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4"/>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4"/>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4"/>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4"/>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4"/>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4"/>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4"/>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4"/>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4"/>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4"/>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4"/>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4"/>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4"/>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4"/>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4"/>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4"/>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4"/>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4"/>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4"/>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4"/>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4"/>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4"/>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4"/>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4"/>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4"/>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4"/>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4"/>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4"/>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4"/>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4"/>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4"/>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4"/>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4"/>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4"/>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4"/>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4"/>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4"/>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4"/>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4"/>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4"/>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4"/>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4"/>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4"/>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4"/>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24"/>
            <p:cNvGrpSpPr/>
            <p:nvPr/>
          </p:nvGrpSpPr>
          <p:grpSpPr>
            <a:xfrm flipH="1">
              <a:off x="0" y="1474590"/>
              <a:ext cx="9144000" cy="3853085"/>
              <a:chOff x="0" y="1474590"/>
              <a:chExt cx="9144000" cy="3853085"/>
            </a:xfrm>
          </p:grpSpPr>
          <p:sp>
            <p:nvSpPr>
              <p:cNvPr id="4474" name="Google Shape;4474;p24"/>
              <p:cNvSpPr/>
              <p:nvPr/>
            </p:nvSpPr>
            <p:spPr>
              <a:xfrm>
                <a:off x="0" y="4025575"/>
                <a:ext cx="91440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4"/>
              <p:cNvSpPr/>
              <p:nvPr/>
            </p:nvSpPr>
            <p:spPr>
              <a:xfrm>
                <a:off x="0" y="4598775"/>
                <a:ext cx="91440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4"/>
              <p:cNvSpPr/>
              <p:nvPr/>
            </p:nvSpPr>
            <p:spPr>
              <a:xfrm>
                <a:off x="0" y="4760675"/>
                <a:ext cx="91440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4"/>
              <p:cNvSpPr/>
              <p:nvPr/>
            </p:nvSpPr>
            <p:spPr>
              <a:xfrm>
                <a:off x="0" y="1475275"/>
                <a:ext cx="16116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4"/>
              <p:cNvSpPr/>
              <p:nvPr/>
            </p:nvSpPr>
            <p:spPr>
              <a:xfrm>
                <a:off x="0" y="2048475"/>
                <a:ext cx="16116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4"/>
              <p:cNvSpPr/>
              <p:nvPr/>
            </p:nvSpPr>
            <p:spPr>
              <a:xfrm>
                <a:off x="0" y="2204175"/>
                <a:ext cx="1611600" cy="1821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0" name="Google Shape;4480;p24"/>
              <p:cNvGrpSpPr/>
              <p:nvPr/>
            </p:nvGrpSpPr>
            <p:grpSpPr>
              <a:xfrm>
                <a:off x="514651" y="1474590"/>
                <a:ext cx="582277" cy="2550888"/>
                <a:chOff x="573900" y="1154950"/>
                <a:chExt cx="538000" cy="2396100"/>
              </a:xfrm>
            </p:grpSpPr>
            <p:sp>
              <p:nvSpPr>
                <p:cNvPr id="4481" name="Google Shape;4481;p24"/>
                <p:cNvSpPr/>
                <p:nvPr/>
              </p:nvSpPr>
              <p:spPr>
                <a:xfrm>
                  <a:off x="5739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4"/>
                <p:cNvSpPr/>
                <p:nvPr/>
              </p:nvSpPr>
              <p:spPr>
                <a:xfrm>
                  <a:off x="1040200" y="1154950"/>
                  <a:ext cx="71700" cy="239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4"/>
                <p:cNvSpPr/>
                <p:nvPr/>
              </p:nvSpPr>
              <p:spPr>
                <a:xfrm>
                  <a:off x="595400" y="13773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4"/>
                <p:cNvSpPr/>
                <p:nvPr/>
              </p:nvSpPr>
              <p:spPr>
                <a:xfrm>
                  <a:off x="595400" y="17540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4"/>
                <p:cNvSpPr/>
                <p:nvPr/>
              </p:nvSpPr>
              <p:spPr>
                <a:xfrm>
                  <a:off x="613325" y="213063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4"/>
                <p:cNvSpPr/>
                <p:nvPr/>
              </p:nvSpPr>
              <p:spPr>
                <a:xfrm>
                  <a:off x="595400" y="250726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4"/>
                <p:cNvSpPr/>
                <p:nvPr/>
              </p:nvSpPr>
              <p:spPr>
                <a:xfrm>
                  <a:off x="595400" y="2883888"/>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4"/>
                <p:cNvSpPr/>
                <p:nvPr/>
              </p:nvSpPr>
              <p:spPr>
                <a:xfrm>
                  <a:off x="613325" y="3260513"/>
                  <a:ext cx="477000" cy="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89" name="Google Shape;4489;p24"/>
            <p:cNvSpPr/>
            <p:nvPr/>
          </p:nvSpPr>
          <p:spPr>
            <a:xfrm>
              <a:off x="4159775" y="4005175"/>
              <a:ext cx="1250700" cy="1322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
    <p:spTree>
      <p:nvGrpSpPr>
        <p:cNvPr id="4490" name="Shape 4490"/>
        <p:cNvGrpSpPr/>
        <p:nvPr/>
      </p:nvGrpSpPr>
      <p:grpSpPr>
        <a:xfrm>
          <a:off x="0" y="0"/>
          <a:ext cx="0" cy="0"/>
          <a:chOff x="0" y="0"/>
          <a:chExt cx="0" cy="0"/>
        </a:xfrm>
      </p:grpSpPr>
      <p:grpSp>
        <p:nvGrpSpPr>
          <p:cNvPr id="4491" name="Google Shape;4491;p25"/>
          <p:cNvGrpSpPr/>
          <p:nvPr/>
        </p:nvGrpSpPr>
        <p:grpSpPr>
          <a:xfrm flipH="1">
            <a:off x="8293513" y="2942503"/>
            <a:ext cx="1443946" cy="721968"/>
            <a:chOff x="311697" y="-12"/>
            <a:chExt cx="4437449" cy="2218709"/>
          </a:xfrm>
        </p:grpSpPr>
        <p:sp>
          <p:nvSpPr>
            <p:cNvPr id="4492" name="Google Shape;4492;p25"/>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5"/>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5"/>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5"/>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5"/>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5"/>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5"/>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5"/>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5"/>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5"/>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5"/>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5"/>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5"/>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5"/>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5"/>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5"/>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5"/>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5"/>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5"/>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5"/>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5"/>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5"/>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5"/>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5"/>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5"/>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5"/>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5"/>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5"/>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5"/>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5"/>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5"/>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5"/>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5"/>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5"/>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5"/>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5"/>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5"/>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5"/>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5"/>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5"/>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5"/>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5"/>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5"/>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5"/>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5"/>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5"/>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5"/>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5"/>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5"/>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5"/>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5"/>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5"/>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5"/>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5"/>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5"/>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5"/>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5"/>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5"/>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5"/>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5"/>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5"/>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5"/>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5"/>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5"/>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5"/>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5"/>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5"/>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5"/>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5"/>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5"/>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5"/>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5"/>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5"/>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5"/>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5"/>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5"/>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5"/>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5"/>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5"/>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5"/>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5"/>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5"/>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5"/>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5"/>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5"/>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5"/>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5"/>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5"/>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5"/>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5"/>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5"/>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5"/>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5"/>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5"/>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5"/>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5"/>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5"/>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5"/>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5"/>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5"/>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5"/>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5"/>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5"/>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5"/>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5"/>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5"/>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5"/>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5"/>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5"/>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5"/>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5"/>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5"/>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5"/>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5"/>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5"/>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5"/>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5"/>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5"/>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5"/>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5"/>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5"/>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5"/>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5"/>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5"/>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5"/>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5"/>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5"/>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5"/>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5"/>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5"/>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5"/>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5"/>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5"/>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5"/>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5"/>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5"/>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5"/>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5"/>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5"/>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5"/>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5"/>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5"/>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5"/>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5"/>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5"/>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5"/>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5"/>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5"/>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5"/>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5"/>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5"/>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5"/>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5"/>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5"/>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5"/>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5"/>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5"/>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5"/>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5"/>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5"/>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5"/>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5"/>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5"/>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5"/>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5"/>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5"/>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5"/>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5"/>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5"/>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5"/>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5"/>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5"/>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5"/>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5"/>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5"/>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5"/>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5"/>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5"/>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5"/>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5"/>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5"/>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5"/>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5"/>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5"/>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5"/>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5"/>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5"/>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5"/>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5"/>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5"/>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5"/>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5"/>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5"/>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5"/>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5"/>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5"/>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5"/>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5"/>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5"/>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5"/>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5"/>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5"/>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5"/>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5"/>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5"/>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5"/>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5"/>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5"/>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5"/>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5"/>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5"/>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5"/>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5"/>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5"/>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5"/>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5"/>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5"/>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5"/>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5"/>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5"/>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5"/>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5"/>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5"/>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5"/>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5"/>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5"/>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5"/>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5"/>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5"/>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5"/>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5"/>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5"/>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5"/>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5"/>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5"/>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5"/>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5"/>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5"/>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5"/>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5"/>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5"/>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5"/>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5"/>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5"/>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5"/>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5"/>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25"/>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5"/>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5"/>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5"/>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5"/>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5"/>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5"/>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5"/>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5"/>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5"/>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5"/>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5"/>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5"/>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5"/>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5"/>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5"/>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5"/>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5"/>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5"/>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5"/>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5"/>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5"/>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5"/>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5"/>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5"/>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25"/>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5"/>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5"/>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5"/>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5"/>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5"/>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5"/>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5"/>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5"/>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5"/>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5"/>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5"/>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5"/>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5"/>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5"/>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5"/>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5"/>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5"/>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5"/>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5"/>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5"/>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5"/>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25"/>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5"/>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5"/>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5"/>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5"/>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5"/>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5"/>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5"/>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5"/>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5"/>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5"/>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5"/>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5"/>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5"/>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5"/>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5"/>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5"/>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5"/>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5"/>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5"/>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5"/>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5"/>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5"/>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5"/>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5"/>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5"/>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5"/>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5"/>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5"/>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5"/>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5"/>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5"/>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5"/>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5"/>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5"/>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5"/>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25"/>
          <p:cNvGrpSpPr/>
          <p:nvPr/>
        </p:nvGrpSpPr>
        <p:grpSpPr>
          <a:xfrm flipH="1">
            <a:off x="-1055437" y="935378"/>
            <a:ext cx="1443946" cy="721968"/>
            <a:chOff x="311697" y="-12"/>
            <a:chExt cx="4437449" cy="2218709"/>
          </a:xfrm>
        </p:grpSpPr>
        <p:sp>
          <p:nvSpPr>
            <p:cNvPr id="4822" name="Google Shape;4822;p25"/>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5"/>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5"/>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5"/>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5"/>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5"/>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5"/>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5"/>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5"/>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5"/>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5"/>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5"/>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5"/>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5"/>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5"/>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5"/>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5"/>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5"/>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5"/>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5"/>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5"/>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5"/>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5"/>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5"/>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5"/>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5"/>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5"/>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5"/>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5"/>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5"/>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5"/>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5"/>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5"/>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5"/>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5"/>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5"/>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5"/>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5"/>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5"/>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5"/>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5"/>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5"/>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5"/>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5"/>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5"/>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5"/>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5"/>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5"/>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5"/>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5"/>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5"/>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5"/>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5"/>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5"/>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5"/>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5"/>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5"/>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5"/>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5"/>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5"/>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5"/>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5"/>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5"/>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5"/>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5"/>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5"/>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5"/>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5"/>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5"/>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5"/>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5"/>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5"/>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5"/>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5"/>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5"/>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5"/>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5"/>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5"/>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5"/>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5"/>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5"/>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5"/>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5"/>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5"/>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5"/>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5"/>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5"/>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5"/>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5"/>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5"/>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5"/>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5"/>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5"/>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5"/>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5"/>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5"/>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5"/>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5"/>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5"/>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5"/>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5"/>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5"/>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5"/>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5"/>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5"/>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5"/>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5"/>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5"/>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5"/>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5"/>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5"/>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5"/>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5"/>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5"/>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5"/>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5"/>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5"/>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5"/>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5"/>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5"/>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5"/>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5"/>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5"/>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5"/>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5"/>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5"/>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5"/>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5"/>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5"/>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5"/>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5"/>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5"/>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5"/>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5"/>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5"/>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5"/>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5"/>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5"/>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5"/>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5"/>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5"/>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5"/>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5"/>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5"/>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5"/>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5"/>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5"/>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5"/>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5"/>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5"/>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5"/>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5"/>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5"/>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5"/>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5"/>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5"/>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5"/>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5"/>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5"/>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5"/>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5"/>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5"/>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5"/>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5"/>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5"/>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5"/>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5"/>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5"/>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5"/>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5"/>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5"/>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5"/>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5"/>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5"/>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5"/>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5"/>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5"/>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5"/>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5"/>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5"/>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5"/>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5"/>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5"/>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5"/>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5"/>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5"/>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5"/>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5"/>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5"/>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5"/>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5"/>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5"/>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5"/>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5"/>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5"/>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5"/>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5"/>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5"/>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5"/>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5"/>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5"/>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5"/>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5"/>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5"/>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5"/>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5"/>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5"/>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5"/>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5"/>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5"/>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5"/>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5"/>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5"/>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5"/>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5"/>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5"/>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5"/>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5"/>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5"/>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5"/>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5"/>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5"/>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5"/>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5"/>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5"/>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5"/>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5"/>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5"/>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5"/>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5"/>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5"/>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5"/>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5"/>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5"/>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5"/>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5"/>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5"/>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5"/>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5"/>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5"/>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5"/>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5"/>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5"/>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5"/>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5"/>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5"/>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5"/>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5"/>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5"/>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5"/>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5"/>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5"/>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5"/>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5"/>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5"/>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5"/>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5"/>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5"/>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5"/>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5"/>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5"/>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5"/>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5"/>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5"/>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5"/>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5"/>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5"/>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5"/>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5"/>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5"/>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5"/>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5"/>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5"/>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5"/>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5"/>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5"/>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5"/>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5"/>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5"/>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5"/>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25"/>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5"/>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5"/>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5"/>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5"/>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5"/>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5"/>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5"/>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5"/>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5"/>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5"/>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5"/>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5"/>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5"/>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5"/>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5"/>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5"/>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25"/>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5"/>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5"/>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5"/>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5"/>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5"/>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5"/>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5"/>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5"/>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5"/>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5"/>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5"/>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5"/>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5"/>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5"/>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5"/>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25"/>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25"/>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25"/>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25"/>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25"/>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5"/>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5"/>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25"/>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25"/>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5"/>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5"/>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5"/>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5"/>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5"/>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5"/>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5"/>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25"/>
          <p:cNvGrpSpPr/>
          <p:nvPr/>
        </p:nvGrpSpPr>
        <p:grpSpPr>
          <a:xfrm flipH="1">
            <a:off x="4062359" y="461843"/>
            <a:ext cx="1019282" cy="509637"/>
            <a:chOff x="311697" y="-12"/>
            <a:chExt cx="4437449" cy="2218709"/>
          </a:xfrm>
        </p:grpSpPr>
        <p:sp>
          <p:nvSpPr>
            <p:cNvPr id="5152" name="Google Shape;5152;p25"/>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5"/>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5"/>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5"/>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25"/>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5"/>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5"/>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25"/>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25"/>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25"/>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5"/>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25"/>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5"/>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5"/>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5"/>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5"/>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25"/>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25"/>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25"/>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25"/>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25"/>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5"/>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5"/>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5"/>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5"/>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25"/>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25"/>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5"/>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5"/>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5"/>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5"/>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5"/>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5"/>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5"/>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5"/>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5"/>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5"/>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5"/>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5"/>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5"/>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5"/>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5"/>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5"/>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5"/>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5"/>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5"/>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5"/>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5"/>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5"/>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5"/>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5"/>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5"/>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5"/>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5"/>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5"/>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5"/>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5"/>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5"/>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5"/>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5"/>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5"/>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5"/>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5"/>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5"/>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5"/>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5"/>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5"/>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5"/>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5"/>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5"/>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5"/>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5"/>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5"/>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5"/>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5"/>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5"/>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5"/>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5"/>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5"/>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5"/>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5"/>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5"/>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5"/>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5"/>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5"/>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5"/>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5"/>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5"/>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5"/>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5"/>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5"/>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5"/>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5"/>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5"/>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5"/>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5"/>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5"/>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5"/>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5"/>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5"/>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5"/>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5"/>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5"/>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5"/>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5"/>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5"/>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5"/>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5"/>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5"/>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5"/>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5"/>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5"/>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5"/>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5"/>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5"/>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5"/>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5"/>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5"/>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5"/>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5"/>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5"/>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5"/>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5"/>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5"/>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5"/>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5"/>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5"/>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5"/>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5"/>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5"/>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5"/>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5"/>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5"/>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5"/>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5"/>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5"/>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5"/>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5"/>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5"/>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5"/>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5"/>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5"/>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5"/>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5"/>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5"/>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5"/>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5"/>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5"/>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5"/>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5"/>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5"/>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5"/>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5"/>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5"/>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5"/>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5"/>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5"/>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5"/>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5"/>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5"/>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5"/>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5"/>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5"/>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5"/>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5"/>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5"/>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5"/>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5"/>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5"/>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5"/>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5"/>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5"/>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5"/>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5"/>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5"/>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5"/>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5"/>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5"/>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5"/>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5"/>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5"/>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5"/>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5"/>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5"/>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5"/>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5"/>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5"/>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5"/>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5"/>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5"/>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5"/>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5"/>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5"/>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5"/>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5"/>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5"/>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5"/>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5"/>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5"/>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5"/>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5"/>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5"/>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5"/>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5"/>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5"/>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5"/>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5"/>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5"/>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5"/>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5"/>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5"/>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5"/>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5"/>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5"/>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5"/>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5"/>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5"/>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5"/>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5"/>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5"/>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5"/>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5"/>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5"/>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5"/>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5"/>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5"/>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5"/>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5"/>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5"/>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5"/>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5"/>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5"/>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5"/>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5"/>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5"/>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5"/>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5"/>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5"/>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5"/>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5"/>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5"/>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5"/>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5"/>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5"/>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5"/>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5"/>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5"/>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5"/>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5"/>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5"/>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5"/>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5"/>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5"/>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5"/>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5"/>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5"/>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5"/>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5"/>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5"/>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5"/>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5"/>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5"/>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5"/>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5"/>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5"/>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5"/>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25"/>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5"/>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5"/>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5"/>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5"/>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5"/>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5"/>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5"/>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5"/>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5"/>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5"/>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5"/>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5"/>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5"/>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5"/>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5"/>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5"/>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5"/>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5"/>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5"/>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5"/>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5"/>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5"/>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5"/>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5"/>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5"/>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5"/>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5"/>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5"/>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5"/>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25"/>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5"/>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5"/>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5"/>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5"/>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5"/>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5"/>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5"/>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5"/>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5"/>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5"/>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5"/>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5"/>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5"/>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5"/>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5"/>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5"/>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5"/>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5"/>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5"/>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5"/>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5"/>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5"/>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5"/>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5"/>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5"/>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5"/>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5"/>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5"/>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5"/>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5"/>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5"/>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5"/>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AND_TWO_COLUMNS_5">
    <p:spTree>
      <p:nvGrpSpPr>
        <p:cNvPr id="5481" name="Shape 5481"/>
        <p:cNvGrpSpPr/>
        <p:nvPr/>
      </p:nvGrpSpPr>
      <p:grpSpPr>
        <a:xfrm>
          <a:off x="0" y="0"/>
          <a:ext cx="0" cy="0"/>
          <a:chOff x="0" y="0"/>
          <a:chExt cx="0" cy="0"/>
        </a:xfrm>
      </p:grpSpPr>
      <p:sp>
        <p:nvSpPr>
          <p:cNvPr id="5482" name="Google Shape;5482;p26"/>
          <p:cNvSpPr txBox="1"/>
          <p:nvPr>
            <p:ph idx="1" type="body"/>
          </p:nvPr>
        </p:nvSpPr>
        <p:spPr>
          <a:xfrm>
            <a:off x="616975" y="1302400"/>
            <a:ext cx="3974100" cy="326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5483" name="Google Shape;5483;p26"/>
          <p:cNvSpPr txBox="1"/>
          <p:nvPr>
            <p:ph idx="2" type="body"/>
          </p:nvPr>
        </p:nvSpPr>
        <p:spPr>
          <a:xfrm>
            <a:off x="4419600" y="1302400"/>
            <a:ext cx="4114800" cy="326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atin typeface="Advent Pro"/>
                <a:ea typeface="Advent Pro"/>
                <a:cs typeface="Advent Pro"/>
                <a:sym typeface="Advent Pro"/>
              </a:defRPr>
            </a:lvl1pPr>
            <a:lvl2pPr indent="-330200" lvl="1" marL="914400" rtl="0">
              <a:spcBef>
                <a:spcPts val="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5484" name="Google Shape;5484;p26"/>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5485" name="Shape 5485"/>
        <p:cNvGrpSpPr/>
        <p:nvPr/>
      </p:nvGrpSpPr>
      <p:grpSpPr>
        <a:xfrm>
          <a:off x="0" y="0"/>
          <a:ext cx="0" cy="0"/>
          <a:chOff x="0" y="0"/>
          <a:chExt cx="0" cy="0"/>
        </a:xfrm>
      </p:grpSpPr>
      <p:sp>
        <p:nvSpPr>
          <p:cNvPr id="5486" name="Google Shape;5486;p2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7" name="Google Shape;5487;p27"/>
          <p:cNvGrpSpPr/>
          <p:nvPr/>
        </p:nvGrpSpPr>
        <p:grpSpPr>
          <a:xfrm>
            <a:off x="830392" y="1191256"/>
            <a:ext cx="745763" cy="45826"/>
            <a:chOff x="4580561" y="2589004"/>
            <a:chExt cx="1064464" cy="25200"/>
          </a:xfrm>
        </p:grpSpPr>
        <p:sp>
          <p:nvSpPr>
            <p:cNvPr id="5488" name="Google Shape;5488;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0" name="Google Shape;549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491" name="Google Shape;549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92" name="Google Shape;5492;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6">
    <p:spTree>
      <p:nvGrpSpPr>
        <p:cNvPr id="5493" name="Shape 5493"/>
        <p:cNvGrpSpPr/>
        <p:nvPr/>
      </p:nvGrpSpPr>
      <p:grpSpPr>
        <a:xfrm>
          <a:off x="0" y="0"/>
          <a:ext cx="0" cy="0"/>
          <a:chOff x="0" y="0"/>
          <a:chExt cx="0" cy="0"/>
        </a:xfrm>
      </p:grpSpPr>
      <p:sp>
        <p:nvSpPr>
          <p:cNvPr id="5494" name="Google Shape;5494;p2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5" name="Google Shape;5495;p28"/>
          <p:cNvGrpSpPr/>
          <p:nvPr/>
        </p:nvGrpSpPr>
        <p:grpSpPr>
          <a:xfrm>
            <a:off x="830392" y="1191256"/>
            <a:ext cx="745763" cy="45826"/>
            <a:chOff x="4580561" y="2589004"/>
            <a:chExt cx="1064464" cy="25200"/>
          </a:xfrm>
        </p:grpSpPr>
        <p:sp>
          <p:nvSpPr>
            <p:cNvPr id="5496" name="Google Shape;5496;p2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8" name="Google Shape;5498;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499" name="Google Shape;5499;p2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500" name="Google Shape;5500;p2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501" name="Google Shape;5501;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0" name="Shape 730"/>
        <p:cNvGrpSpPr/>
        <p:nvPr/>
      </p:nvGrpSpPr>
      <p:grpSpPr>
        <a:xfrm>
          <a:off x="0" y="0"/>
          <a:ext cx="0" cy="0"/>
          <a:chOff x="0" y="0"/>
          <a:chExt cx="0" cy="0"/>
        </a:xfrm>
      </p:grpSpPr>
      <p:sp>
        <p:nvSpPr>
          <p:cNvPr id="731" name="Google Shape;731;p4"/>
          <p:cNvSpPr txBox="1"/>
          <p:nvPr>
            <p:ph idx="1" type="body"/>
          </p:nvPr>
        </p:nvSpPr>
        <p:spPr>
          <a:xfrm>
            <a:off x="778900" y="1013975"/>
            <a:ext cx="7072500" cy="355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2" name="Google Shape;732;p4"/>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3" name="Shape 733"/>
        <p:cNvGrpSpPr/>
        <p:nvPr/>
      </p:nvGrpSpPr>
      <p:grpSpPr>
        <a:xfrm>
          <a:off x="0" y="0"/>
          <a:ext cx="0" cy="0"/>
          <a:chOff x="0" y="0"/>
          <a:chExt cx="0" cy="0"/>
        </a:xfrm>
      </p:grpSpPr>
      <p:sp>
        <p:nvSpPr>
          <p:cNvPr id="734" name="Google Shape;734;p5"/>
          <p:cNvSpPr txBox="1"/>
          <p:nvPr>
            <p:ph idx="1" type="subTitle"/>
          </p:nvPr>
        </p:nvSpPr>
        <p:spPr>
          <a:xfrm>
            <a:off x="1524000" y="3286279"/>
            <a:ext cx="2743200" cy="2742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Lato Black"/>
              <a:buNone/>
              <a:defRPr sz="1600">
                <a:solidFill>
                  <a:schemeClr val="accent1"/>
                </a:solidFill>
                <a:latin typeface="Orbitron Regular"/>
                <a:ea typeface="Orbitron Regular"/>
                <a:cs typeface="Orbitron Regular"/>
                <a:sym typeface="Orbitro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5" name="Google Shape;735;p5"/>
          <p:cNvSpPr txBox="1"/>
          <p:nvPr>
            <p:ph idx="2" type="subTitle"/>
          </p:nvPr>
        </p:nvSpPr>
        <p:spPr>
          <a:xfrm>
            <a:off x="1524000" y="3642360"/>
            <a:ext cx="2743200" cy="831900"/>
          </a:xfrm>
          <a:prstGeom prst="rect">
            <a:avLst/>
          </a:prstGeom>
        </p:spPr>
        <p:txBody>
          <a:bodyPr anchorCtr="0" anchor="t" bIns="0" lIns="0" spcFirstLastPara="1" rIns="0" wrap="square" tIns="0">
            <a:noAutofit/>
          </a:bodyPr>
          <a:lstStyle>
            <a:lvl1pPr lvl="0" rtl="0" algn="ctr">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736" name="Google Shape;736;p5"/>
          <p:cNvSpPr txBox="1"/>
          <p:nvPr>
            <p:ph idx="3" type="subTitle"/>
          </p:nvPr>
        </p:nvSpPr>
        <p:spPr>
          <a:xfrm>
            <a:off x="4876800" y="3286279"/>
            <a:ext cx="2743200" cy="2742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1"/>
              </a:buClr>
              <a:buSzPts val="2400"/>
              <a:buFont typeface="Lato Black"/>
              <a:buNone/>
              <a:defRPr sz="1600">
                <a:solidFill>
                  <a:schemeClr val="accent1"/>
                </a:solidFill>
                <a:latin typeface="Orbitron Regular"/>
                <a:ea typeface="Orbitron Regular"/>
                <a:cs typeface="Orbitron Regular"/>
                <a:sym typeface="Orbitron Regular"/>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7" name="Google Shape;737;p5"/>
          <p:cNvSpPr txBox="1"/>
          <p:nvPr>
            <p:ph idx="4" type="subTitle"/>
          </p:nvPr>
        </p:nvSpPr>
        <p:spPr>
          <a:xfrm>
            <a:off x="4876800" y="3642360"/>
            <a:ext cx="2743200" cy="831900"/>
          </a:xfrm>
          <a:prstGeom prst="rect">
            <a:avLst/>
          </a:prstGeom>
        </p:spPr>
        <p:txBody>
          <a:bodyPr anchorCtr="0" anchor="t" bIns="0" lIns="0" spcFirstLastPara="1" rIns="0" wrap="square" tIns="0">
            <a:noAutofit/>
          </a:bodyPr>
          <a:lstStyle>
            <a:lvl1pPr lvl="0" rtl="0" algn="ctr">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p:txBody>
      </p:sp>
      <p:sp>
        <p:nvSpPr>
          <p:cNvPr id="738" name="Google Shape;738;p5"/>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9" name="Shape 739"/>
        <p:cNvGrpSpPr/>
        <p:nvPr/>
      </p:nvGrpSpPr>
      <p:grpSpPr>
        <a:xfrm>
          <a:off x="0" y="0"/>
          <a:ext cx="0" cy="0"/>
          <a:chOff x="0" y="0"/>
          <a:chExt cx="0" cy="0"/>
        </a:xfrm>
      </p:grpSpPr>
      <p:sp>
        <p:nvSpPr>
          <p:cNvPr id="740" name="Google Shape;740;p6"/>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6"/>
        </a:solidFill>
      </p:bgPr>
    </p:bg>
    <p:spTree>
      <p:nvGrpSpPr>
        <p:cNvPr id="741" name="Shape 741"/>
        <p:cNvGrpSpPr/>
        <p:nvPr/>
      </p:nvGrpSpPr>
      <p:grpSpPr>
        <a:xfrm>
          <a:off x="0" y="0"/>
          <a:ext cx="0" cy="0"/>
          <a:chOff x="0" y="0"/>
          <a:chExt cx="0" cy="0"/>
        </a:xfrm>
      </p:grpSpPr>
      <p:sp>
        <p:nvSpPr>
          <p:cNvPr id="742" name="Google Shape;742;p7"/>
          <p:cNvSpPr txBox="1"/>
          <p:nvPr>
            <p:ph idx="1" type="body"/>
          </p:nvPr>
        </p:nvSpPr>
        <p:spPr>
          <a:xfrm>
            <a:off x="3038700" y="1995800"/>
            <a:ext cx="3066600" cy="19686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Clr>
                <a:srgbClr val="FFFFFF"/>
              </a:buClr>
              <a:buSzPts val="1600"/>
              <a:buChar char="●"/>
              <a:defRPr sz="1600">
                <a:solidFill>
                  <a:srgbClr val="FFFFFF"/>
                </a:solidFill>
              </a:defRPr>
            </a:lvl1pPr>
            <a:lvl2pPr indent="-330200" lvl="1" marL="914400" algn="ctr">
              <a:spcBef>
                <a:spcPts val="1600"/>
              </a:spcBef>
              <a:spcAft>
                <a:spcPts val="0"/>
              </a:spcAft>
              <a:buClr>
                <a:srgbClr val="FFFFFF"/>
              </a:buClr>
              <a:buSzPts val="1600"/>
              <a:buChar char="○"/>
              <a:defRPr sz="1600">
                <a:solidFill>
                  <a:srgbClr val="FFFFFF"/>
                </a:solidFill>
              </a:defRPr>
            </a:lvl2pPr>
            <a:lvl3pPr indent="-330200" lvl="2" marL="1371600" algn="ctr">
              <a:spcBef>
                <a:spcPts val="1600"/>
              </a:spcBef>
              <a:spcAft>
                <a:spcPts val="0"/>
              </a:spcAft>
              <a:buClr>
                <a:srgbClr val="FFFFFF"/>
              </a:buClr>
              <a:buSzPts val="1600"/>
              <a:buChar char="■"/>
              <a:defRPr sz="1600">
                <a:solidFill>
                  <a:srgbClr val="FFFFFF"/>
                </a:solidFill>
              </a:defRPr>
            </a:lvl3pPr>
            <a:lvl4pPr indent="-330200" lvl="3" marL="1828800" algn="ctr">
              <a:spcBef>
                <a:spcPts val="1600"/>
              </a:spcBef>
              <a:spcAft>
                <a:spcPts val="0"/>
              </a:spcAft>
              <a:buClr>
                <a:srgbClr val="FFFFFF"/>
              </a:buClr>
              <a:buSzPts val="1600"/>
              <a:buChar char="●"/>
              <a:defRPr sz="1600">
                <a:solidFill>
                  <a:srgbClr val="FFFFFF"/>
                </a:solidFill>
              </a:defRPr>
            </a:lvl4pPr>
            <a:lvl5pPr indent="-330200" lvl="4" marL="2286000" algn="ctr">
              <a:spcBef>
                <a:spcPts val="1600"/>
              </a:spcBef>
              <a:spcAft>
                <a:spcPts val="0"/>
              </a:spcAft>
              <a:buClr>
                <a:srgbClr val="FFFFFF"/>
              </a:buClr>
              <a:buSzPts val="1600"/>
              <a:buChar char="○"/>
              <a:defRPr sz="1600">
                <a:solidFill>
                  <a:srgbClr val="FFFFFF"/>
                </a:solidFill>
              </a:defRPr>
            </a:lvl5pPr>
            <a:lvl6pPr indent="-330200" lvl="5" marL="2743200" algn="ctr">
              <a:spcBef>
                <a:spcPts val="1600"/>
              </a:spcBef>
              <a:spcAft>
                <a:spcPts val="0"/>
              </a:spcAft>
              <a:buClr>
                <a:srgbClr val="FFFFFF"/>
              </a:buClr>
              <a:buSzPts val="1600"/>
              <a:buChar char="■"/>
              <a:defRPr sz="1600">
                <a:solidFill>
                  <a:srgbClr val="FFFFFF"/>
                </a:solidFill>
              </a:defRPr>
            </a:lvl6pPr>
            <a:lvl7pPr indent="-330200" lvl="6" marL="3200400" algn="ctr">
              <a:spcBef>
                <a:spcPts val="1600"/>
              </a:spcBef>
              <a:spcAft>
                <a:spcPts val="0"/>
              </a:spcAft>
              <a:buClr>
                <a:srgbClr val="FFFFFF"/>
              </a:buClr>
              <a:buSzPts val="1600"/>
              <a:buChar char="●"/>
              <a:defRPr sz="1600">
                <a:solidFill>
                  <a:srgbClr val="FFFFFF"/>
                </a:solidFill>
              </a:defRPr>
            </a:lvl7pPr>
            <a:lvl8pPr indent="-330200" lvl="7" marL="3657600" algn="ctr">
              <a:spcBef>
                <a:spcPts val="1600"/>
              </a:spcBef>
              <a:spcAft>
                <a:spcPts val="0"/>
              </a:spcAft>
              <a:buClr>
                <a:srgbClr val="FFFFFF"/>
              </a:buClr>
              <a:buSzPts val="1600"/>
              <a:buChar char="○"/>
              <a:defRPr sz="1600">
                <a:solidFill>
                  <a:srgbClr val="FFFFFF"/>
                </a:solidFill>
              </a:defRPr>
            </a:lvl8pPr>
            <a:lvl9pPr indent="-330200" lvl="8" marL="4114800" algn="ctr">
              <a:spcBef>
                <a:spcPts val="1600"/>
              </a:spcBef>
              <a:spcAft>
                <a:spcPts val="1600"/>
              </a:spcAft>
              <a:buClr>
                <a:srgbClr val="FFFFFF"/>
              </a:buClr>
              <a:buSzPts val="1600"/>
              <a:buChar char="■"/>
              <a:defRPr sz="1600">
                <a:solidFill>
                  <a:srgbClr val="FFFFFF"/>
                </a:solidFill>
              </a:defRPr>
            </a:lvl9pPr>
          </a:lstStyle>
          <a:p/>
        </p:txBody>
      </p:sp>
      <p:sp>
        <p:nvSpPr>
          <p:cNvPr id="743" name="Google Shape;743;p7"/>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4" name="Shape 744"/>
        <p:cNvGrpSpPr/>
        <p:nvPr/>
      </p:nvGrpSpPr>
      <p:grpSpPr>
        <a:xfrm>
          <a:off x="0" y="0"/>
          <a:ext cx="0" cy="0"/>
          <a:chOff x="0" y="0"/>
          <a:chExt cx="0" cy="0"/>
        </a:xfrm>
      </p:grpSpPr>
      <p:grpSp>
        <p:nvGrpSpPr>
          <p:cNvPr id="745" name="Google Shape;745;p8"/>
          <p:cNvGrpSpPr/>
          <p:nvPr/>
        </p:nvGrpSpPr>
        <p:grpSpPr>
          <a:xfrm flipH="1">
            <a:off x="3794690" y="3966899"/>
            <a:ext cx="882039" cy="932704"/>
            <a:chOff x="7230575" y="3501811"/>
            <a:chExt cx="1540410" cy="1636035"/>
          </a:xfrm>
        </p:grpSpPr>
        <p:grpSp>
          <p:nvGrpSpPr>
            <p:cNvPr id="746" name="Google Shape;746;p8"/>
            <p:cNvGrpSpPr/>
            <p:nvPr/>
          </p:nvGrpSpPr>
          <p:grpSpPr>
            <a:xfrm>
              <a:off x="7655512" y="4362305"/>
              <a:ext cx="775528" cy="775540"/>
              <a:chOff x="7655512" y="4362305"/>
              <a:chExt cx="775528" cy="775540"/>
            </a:xfrm>
          </p:grpSpPr>
          <p:sp>
            <p:nvSpPr>
              <p:cNvPr id="747" name="Google Shape;747;p8"/>
              <p:cNvSpPr/>
              <p:nvPr/>
            </p:nvSpPr>
            <p:spPr>
              <a:xfrm flipH="1">
                <a:off x="7825485" y="5042204"/>
                <a:ext cx="95633" cy="95641"/>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
              <p:cNvSpPr/>
              <p:nvPr/>
            </p:nvSpPr>
            <p:spPr>
              <a:xfrm flipH="1">
                <a:off x="7921094" y="5042204"/>
                <a:ext cx="74382" cy="95641"/>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
              <p:cNvSpPr/>
              <p:nvPr/>
            </p:nvSpPr>
            <p:spPr>
              <a:xfrm flipH="1">
                <a:off x="7995449" y="5042204"/>
                <a:ext cx="85020" cy="95641"/>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
              <p:cNvSpPr/>
              <p:nvPr/>
            </p:nvSpPr>
            <p:spPr>
              <a:xfrm flipH="1">
                <a:off x="8080438" y="5042204"/>
                <a:ext cx="95649" cy="95641"/>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
              <p:cNvSpPr/>
              <p:nvPr/>
            </p:nvSpPr>
            <p:spPr>
              <a:xfrm flipH="1">
                <a:off x="7825485" y="4957212"/>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
              <p:cNvSpPr/>
              <p:nvPr/>
            </p:nvSpPr>
            <p:spPr>
              <a:xfrm flipH="1">
                <a:off x="7921094" y="4957212"/>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
              <p:cNvSpPr/>
              <p:nvPr/>
            </p:nvSpPr>
            <p:spPr>
              <a:xfrm flipH="1">
                <a:off x="7995449" y="4957212"/>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
              <p:cNvSpPr/>
              <p:nvPr/>
            </p:nvSpPr>
            <p:spPr>
              <a:xfrm flipH="1">
                <a:off x="8080438" y="4957212"/>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
              <p:cNvSpPr/>
              <p:nvPr/>
            </p:nvSpPr>
            <p:spPr>
              <a:xfrm flipH="1">
                <a:off x="7825485" y="4872228"/>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
              <p:cNvSpPr/>
              <p:nvPr/>
            </p:nvSpPr>
            <p:spPr>
              <a:xfrm flipH="1">
                <a:off x="7921094" y="4872228"/>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
              <p:cNvSpPr/>
              <p:nvPr/>
            </p:nvSpPr>
            <p:spPr>
              <a:xfrm flipH="1">
                <a:off x="7995449" y="4872228"/>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
              <p:cNvSpPr/>
              <p:nvPr/>
            </p:nvSpPr>
            <p:spPr>
              <a:xfrm flipH="1">
                <a:off x="8080438" y="4872228"/>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
              <p:cNvSpPr/>
              <p:nvPr/>
            </p:nvSpPr>
            <p:spPr>
              <a:xfrm flipH="1">
                <a:off x="7825485" y="4787235"/>
                <a:ext cx="95633" cy="8502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
              <p:cNvSpPr/>
              <p:nvPr/>
            </p:nvSpPr>
            <p:spPr>
              <a:xfrm flipH="1">
                <a:off x="7921094" y="4787235"/>
                <a:ext cx="74382" cy="8502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
              <p:cNvSpPr/>
              <p:nvPr/>
            </p:nvSpPr>
            <p:spPr>
              <a:xfrm flipH="1">
                <a:off x="7995449" y="478723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
              <p:cNvSpPr/>
              <p:nvPr/>
            </p:nvSpPr>
            <p:spPr>
              <a:xfrm flipH="1">
                <a:off x="8080438" y="4787235"/>
                <a:ext cx="95649" cy="8502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
              <p:cNvSpPr/>
              <p:nvPr/>
            </p:nvSpPr>
            <p:spPr>
              <a:xfrm flipH="1">
                <a:off x="7825485" y="4702251"/>
                <a:ext cx="95633" cy="85012"/>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
              <p:cNvSpPr/>
              <p:nvPr/>
            </p:nvSpPr>
            <p:spPr>
              <a:xfrm flipH="1">
                <a:off x="7921094" y="4702251"/>
                <a:ext cx="74382" cy="85012"/>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
              <p:cNvSpPr/>
              <p:nvPr/>
            </p:nvSpPr>
            <p:spPr>
              <a:xfrm flipH="1">
                <a:off x="7995449" y="4702251"/>
                <a:ext cx="85020" cy="85012"/>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
              <p:cNvSpPr/>
              <p:nvPr/>
            </p:nvSpPr>
            <p:spPr>
              <a:xfrm flipH="1">
                <a:off x="8080438" y="4702251"/>
                <a:ext cx="95649" cy="85012"/>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
              <p:cNvSpPr/>
              <p:nvPr/>
            </p:nvSpPr>
            <p:spPr>
              <a:xfrm flipH="1">
                <a:off x="7655512"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
              <p:cNvSpPr/>
              <p:nvPr/>
            </p:nvSpPr>
            <p:spPr>
              <a:xfrm flipH="1">
                <a:off x="7740496"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
              <p:cNvSpPr/>
              <p:nvPr/>
            </p:nvSpPr>
            <p:spPr>
              <a:xfrm flipH="1">
                <a:off x="7825485" y="4617267"/>
                <a:ext cx="95633" cy="85012"/>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
              <p:cNvSpPr/>
              <p:nvPr/>
            </p:nvSpPr>
            <p:spPr>
              <a:xfrm flipH="1">
                <a:off x="7921094" y="4617267"/>
                <a:ext cx="74382" cy="85012"/>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
              <p:cNvSpPr/>
              <p:nvPr/>
            </p:nvSpPr>
            <p:spPr>
              <a:xfrm flipH="1">
                <a:off x="7995449" y="4617267"/>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
              <p:cNvSpPr/>
              <p:nvPr/>
            </p:nvSpPr>
            <p:spPr>
              <a:xfrm flipH="1">
                <a:off x="8080438" y="4617267"/>
                <a:ext cx="95649" cy="85012"/>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
              <p:cNvSpPr/>
              <p:nvPr/>
            </p:nvSpPr>
            <p:spPr>
              <a:xfrm flipH="1">
                <a:off x="8176054" y="4617267"/>
                <a:ext cx="74390" cy="85012"/>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
              <p:cNvSpPr/>
              <p:nvPr/>
            </p:nvSpPr>
            <p:spPr>
              <a:xfrm flipH="1">
                <a:off x="8250417" y="4617267"/>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
              <p:cNvSpPr/>
              <p:nvPr/>
            </p:nvSpPr>
            <p:spPr>
              <a:xfrm flipH="1">
                <a:off x="8335399" y="4617267"/>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
              <p:cNvSpPr/>
              <p:nvPr/>
            </p:nvSpPr>
            <p:spPr>
              <a:xfrm flipH="1">
                <a:off x="7655512" y="4532274"/>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
              <p:cNvSpPr/>
              <p:nvPr/>
            </p:nvSpPr>
            <p:spPr>
              <a:xfrm flipH="1">
                <a:off x="7995449" y="4532274"/>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
              <p:cNvSpPr/>
              <p:nvPr/>
            </p:nvSpPr>
            <p:spPr>
              <a:xfrm flipH="1">
                <a:off x="8335399" y="4532274"/>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
              <p:cNvSpPr/>
              <p:nvPr/>
            </p:nvSpPr>
            <p:spPr>
              <a:xfrm flipH="1">
                <a:off x="7655512" y="4447290"/>
                <a:ext cx="85012" cy="85012"/>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
              <p:cNvSpPr/>
              <p:nvPr/>
            </p:nvSpPr>
            <p:spPr>
              <a:xfrm flipH="1">
                <a:off x="7995449" y="4447290"/>
                <a:ext cx="85020" cy="85012"/>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
              <p:cNvSpPr/>
              <p:nvPr/>
            </p:nvSpPr>
            <p:spPr>
              <a:xfrm flipH="1">
                <a:off x="8335399" y="4447290"/>
                <a:ext cx="95641" cy="85012"/>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
              <p:cNvSpPr/>
              <p:nvPr/>
            </p:nvSpPr>
            <p:spPr>
              <a:xfrm flipH="1">
                <a:off x="7655512" y="4362305"/>
                <a:ext cx="85012" cy="8502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
              <p:cNvSpPr/>
              <p:nvPr/>
            </p:nvSpPr>
            <p:spPr>
              <a:xfrm flipH="1">
                <a:off x="7995449" y="4362305"/>
                <a:ext cx="85020" cy="8502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
              <p:cNvSpPr/>
              <p:nvPr/>
            </p:nvSpPr>
            <p:spPr>
              <a:xfrm flipH="1">
                <a:off x="8335399" y="4362305"/>
                <a:ext cx="95641" cy="8502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8"/>
            <p:cNvSpPr/>
            <p:nvPr/>
          </p:nvSpPr>
          <p:spPr>
            <a:xfrm flipH="1">
              <a:off x="7315559" y="3767391"/>
              <a:ext cx="85020" cy="85020"/>
            </a:xfrm>
            <a:custGeom>
              <a:rect b="b" l="l" r="r" t="t"/>
              <a:pathLst>
                <a:path extrusionOk="0" h="10886" w="10886">
                  <a:moveTo>
                    <a:pt x="1" y="1"/>
                  </a:moveTo>
                  <a:lnTo>
                    <a:pt x="1"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
            <p:cNvSpPr/>
            <p:nvPr/>
          </p:nvSpPr>
          <p:spPr>
            <a:xfrm flipH="1">
              <a:off x="7655512" y="3767391"/>
              <a:ext cx="85012" cy="8502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
            <p:cNvSpPr/>
            <p:nvPr/>
          </p:nvSpPr>
          <p:spPr>
            <a:xfrm flipH="1">
              <a:off x="8080438" y="3671779"/>
              <a:ext cx="95649" cy="95641"/>
            </a:xfrm>
            <a:custGeom>
              <a:rect b="b" l="l" r="r" t="t"/>
              <a:pathLst>
                <a:path extrusionOk="0" h="12246" w="12247">
                  <a:moveTo>
                    <a:pt x="1" y="1"/>
                  </a:moveTo>
                  <a:lnTo>
                    <a:pt x="1" y="12246"/>
                  </a:lnTo>
                  <a:lnTo>
                    <a:pt x="12247" y="12246"/>
                  </a:lnTo>
                  <a:lnTo>
                    <a:pt x="1224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
            <p:cNvSpPr/>
            <p:nvPr/>
          </p:nvSpPr>
          <p:spPr>
            <a:xfrm flipH="1">
              <a:off x="8685973" y="3597414"/>
              <a:ext cx="85012" cy="95641"/>
            </a:xfrm>
            <a:custGeom>
              <a:rect b="b" l="l" r="r" t="t"/>
              <a:pathLst>
                <a:path extrusionOk="0" h="12246" w="10885">
                  <a:moveTo>
                    <a:pt x="0" y="1"/>
                  </a:moveTo>
                  <a:lnTo>
                    <a:pt x="0" y="12245"/>
                  </a:lnTo>
                  <a:lnTo>
                    <a:pt x="10884" y="1224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
            <p:cNvSpPr/>
            <p:nvPr/>
          </p:nvSpPr>
          <p:spPr>
            <a:xfrm flipH="1">
              <a:off x="8685973" y="3767391"/>
              <a:ext cx="85012" cy="85020"/>
            </a:xfrm>
            <a:custGeom>
              <a:rect b="b" l="l" r="r" t="t"/>
              <a:pathLst>
                <a:path extrusionOk="0" h="10886" w="10885">
                  <a:moveTo>
                    <a:pt x="0" y="1"/>
                  </a:moveTo>
                  <a:lnTo>
                    <a:pt x="0" y="10885"/>
                  </a:lnTo>
                  <a:lnTo>
                    <a:pt x="10884" y="10885"/>
                  </a:lnTo>
                  <a:lnTo>
                    <a:pt x="1088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
            <p:cNvSpPr/>
            <p:nvPr/>
          </p:nvSpPr>
          <p:spPr>
            <a:xfrm flipH="1">
              <a:off x="8176054" y="3501811"/>
              <a:ext cx="74390" cy="95633"/>
            </a:xfrm>
            <a:custGeom>
              <a:rect b="b" l="l" r="r" t="t"/>
              <a:pathLst>
                <a:path extrusionOk="0" h="12245" w="9525">
                  <a:moveTo>
                    <a:pt x="1" y="0"/>
                  </a:moveTo>
                  <a:lnTo>
                    <a:pt x="1" y="12245"/>
                  </a:lnTo>
                  <a:lnTo>
                    <a:pt x="9525" y="12245"/>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
            <p:cNvSpPr/>
            <p:nvPr/>
          </p:nvSpPr>
          <p:spPr>
            <a:xfrm flipH="1">
              <a:off x="8250417" y="3501811"/>
              <a:ext cx="85012" cy="95633"/>
            </a:xfrm>
            <a:custGeom>
              <a:rect b="b" l="l" r="r" t="t"/>
              <a:pathLst>
                <a:path extrusionOk="0" h="12245" w="10885">
                  <a:moveTo>
                    <a:pt x="0" y="0"/>
                  </a:moveTo>
                  <a:lnTo>
                    <a:pt x="0" y="12245"/>
                  </a:lnTo>
                  <a:lnTo>
                    <a:pt x="10885" y="12245"/>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8"/>
            <p:cNvGrpSpPr/>
            <p:nvPr/>
          </p:nvGrpSpPr>
          <p:grpSpPr>
            <a:xfrm>
              <a:off x="7230575" y="3501811"/>
              <a:ext cx="1540410" cy="860514"/>
              <a:chOff x="7230575" y="3501811"/>
              <a:chExt cx="1540410" cy="860514"/>
            </a:xfrm>
          </p:grpSpPr>
          <p:sp>
            <p:nvSpPr>
              <p:cNvPr id="793" name="Google Shape;793;p8"/>
              <p:cNvSpPr/>
              <p:nvPr/>
            </p:nvSpPr>
            <p:spPr>
              <a:xfrm flipH="1">
                <a:off x="731555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
              <p:cNvSpPr/>
              <p:nvPr/>
            </p:nvSpPr>
            <p:spPr>
              <a:xfrm flipH="1">
                <a:off x="7400551"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
              <p:cNvSpPr/>
              <p:nvPr/>
            </p:nvSpPr>
            <p:spPr>
              <a:xfrm flipH="1">
                <a:off x="7485535" y="4277321"/>
                <a:ext cx="85012" cy="85004"/>
              </a:xfrm>
              <a:custGeom>
                <a:rect b="b" l="l" r="r" t="t"/>
                <a:pathLst>
                  <a:path extrusionOk="0" h="10884" w="10885">
                    <a:moveTo>
                      <a:pt x="0" y="0"/>
                    </a:moveTo>
                    <a:lnTo>
                      <a:pt x="0" y="10884"/>
                    </a:lnTo>
                    <a:lnTo>
                      <a:pt x="10884" y="1088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
              <p:cNvSpPr/>
              <p:nvPr/>
            </p:nvSpPr>
            <p:spPr>
              <a:xfrm flipH="1">
                <a:off x="7570520"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
              <p:cNvSpPr/>
              <p:nvPr/>
            </p:nvSpPr>
            <p:spPr>
              <a:xfrm flipH="1">
                <a:off x="7655512"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
              <p:cNvSpPr/>
              <p:nvPr/>
            </p:nvSpPr>
            <p:spPr>
              <a:xfrm flipH="1">
                <a:off x="7740496"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
              <p:cNvSpPr/>
              <p:nvPr/>
            </p:nvSpPr>
            <p:spPr>
              <a:xfrm flipH="1">
                <a:off x="7825485" y="4277321"/>
                <a:ext cx="95633" cy="85004"/>
              </a:xfrm>
              <a:custGeom>
                <a:rect b="b" l="l" r="r" t="t"/>
                <a:pathLst>
                  <a:path extrusionOk="0" h="10884" w="12245">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
              <p:cNvSpPr/>
              <p:nvPr/>
            </p:nvSpPr>
            <p:spPr>
              <a:xfrm flipH="1">
                <a:off x="7921094" y="4277321"/>
                <a:ext cx="74382" cy="85004"/>
              </a:xfrm>
              <a:custGeom>
                <a:rect b="b" l="l" r="r" t="t"/>
                <a:pathLst>
                  <a:path extrusionOk="0" h="10884" w="9524">
                    <a:moveTo>
                      <a:pt x="0" y="0"/>
                    </a:moveTo>
                    <a:lnTo>
                      <a:pt x="0" y="10884"/>
                    </a:lnTo>
                    <a:lnTo>
                      <a:pt x="9523" y="1088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
              <p:cNvSpPr/>
              <p:nvPr/>
            </p:nvSpPr>
            <p:spPr>
              <a:xfrm flipH="1">
                <a:off x="7995449" y="4277321"/>
                <a:ext cx="85020" cy="85004"/>
              </a:xfrm>
              <a:custGeom>
                <a:rect b="b" l="l" r="r" t="t"/>
                <a:pathLst>
                  <a:path extrusionOk="0" h="10884" w="10886">
                    <a:moveTo>
                      <a:pt x="1" y="0"/>
                    </a:moveTo>
                    <a:lnTo>
                      <a:pt x="1"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
              <p:cNvSpPr/>
              <p:nvPr/>
            </p:nvSpPr>
            <p:spPr>
              <a:xfrm flipH="1">
                <a:off x="8080438" y="4277321"/>
                <a:ext cx="95649" cy="85004"/>
              </a:xfrm>
              <a:custGeom>
                <a:rect b="b" l="l" r="r" t="t"/>
                <a:pathLst>
                  <a:path extrusionOk="0" h="10884" w="12247">
                    <a:moveTo>
                      <a:pt x="1" y="0"/>
                    </a:moveTo>
                    <a:lnTo>
                      <a:pt x="1" y="10884"/>
                    </a:lnTo>
                    <a:lnTo>
                      <a:pt x="12247" y="1088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
              <p:cNvSpPr/>
              <p:nvPr/>
            </p:nvSpPr>
            <p:spPr>
              <a:xfrm flipH="1">
                <a:off x="8176054"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
              <p:cNvSpPr/>
              <p:nvPr/>
            </p:nvSpPr>
            <p:spPr>
              <a:xfrm flipH="1">
                <a:off x="825041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
              <p:cNvSpPr/>
              <p:nvPr/>
            </p:nvSpPr>
            <p:spPr>
              <a:xfrm flipH="1">
                <a:off x="8335399" y="4277321"/>
                <a:ext cx="95641" cy="85004"/>
              </a:xfrm>
              <a:custGeom>
                <a:rect b="b" l="l" r="r" t="t"/>
                <a:pathLst>
                  <a:path extrusionOk="0" h="10884" w="12246">
                    <a:moveTo>
                      <a:pt x="1" y="0"/>
                    </a:moveTo>
                    <a:lnTo>
                      <a:pt x="1"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
              <p:cNvSpPr/>
              <p:nvPr/>
            </p:nvSpPr>
            <p:spPr>
              <a:xfrm flipH="1">
                <a:off x="8431015" y="4277321"/>
                <a:ext cx="74390" cy="85004"/>
              </a:xfrm>
              <a:custGeom>
                <a:rect b="b" l="l" r="r" t="t"/>
                <a:pathLst>
                  <a:path extrusionOk="0" h="10884" w="9525">
                    <a:moveTo>
                      <a:pt x="1" y="0"/>
                    </a:moveTo>
                    <a:lnTo>
                      <a:pt x="1" y="10884"/>
                    </a:lnTo>
                    <a:lnTo>
                      <a:pt x="9525" y="1088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
              <p:cNvSpPr/>
              <p:nvPr/>
            </p:nvSpPr>
            <p:spPr>
              <a:xfrm flipH="1">
                <a:off x="8505377" y="4277321"/>
                <a:ext cx="85012" cy="85004"/>
              </a:xfrm>
              <a:custGeom>
                <a:rect b="b" l="l" r="r" t="t"/>
                <a:pathLst>
                  <a:path extrusionOk="0" h="10884" w="10885">
                    <a:moveTo>
                      <a:pt x="0" y="0"/>
                    </a:moveTo>
                    <a:lnTo>
                      <a:pt x="0" y="10884"/>
                    </a:lnTo>
                    <a:lnTo>
                      <a:pt x="10885" y="1088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
              <p:cNvSpPr/>
              <p:nvPr/>
            </p:nvSpPr>
            <p:spPr>
              <a:xfrm flipH="1">
                <a:off x="8590359" y="4277321"/>
                <a:ext cx="95641" cy="85004"/>
              </a:xfrm>
              <a:custGeom>
                <a:rect b="b" l="l" r="r" t="t"/>
                <a:pathLst>
                  <a:path extrusionOk="0" h="10884" w="12246">
                    <a:moveTo>
                      <a:pt x="0" y="0"/>
                    </a:moveTo>
                    <a:lnTo>
                      <a:pt x="0" y="10884"/>
                    </a:lnTo>
                    <a:lnTo>
                      <a:pt x="12245" y="1088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
              <p:cNvSpPr/>
              <p:nvPr/>
            </p:nvSpPr>
            <p:spPr>
              <a:xfrm flipH="1">
                <a:off x="731555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
              <p:cNvSpPr/>
              <p:nvPr/>
            </p:nvSpPr>
            <p:spPr>
              <a:xfrm flipH="1">
                <a:off x="7400551"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
              <p:cNvSpPr/>
              <p:nvPr/>
            </p:nvSpPr>
            <p:spPr>
              <a:xfrm flipH="1">
                <a:off x="7485535" y="4181710"/>
                <a:ext cx="85012" cy="95641"/>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
              <p:cNvSpPr/>
              <p:nvPr/>
            </p:nvSpPr>
            <p:spPr>
              <a:xfrm flipH="1">
                <a:off x="7570520"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
              <p:cNvSpPr/>
              <p:nvPr/>
            </p:nvSpPr>
            <p:spPr>
              <a:xfrm flipH="1">
                <a:off x="7655512"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flipH="1">
                <a:off x="7740496"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flipH="1">
                <a:off x="7825485" y="4181710"/>
                <a:ext cx="95633" cy="95641"/>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flipH="1">
                <a:off x="7921094" y="4181710"/>
                <a:ext cx="74382" cy="95641"/>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flipH="1">
                <a:off x="7995449" y="4181710"/>
                <a:ext cx="85020" cy="95641"/>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flipH="1">
                <a:off x="8080438" y="4181710"/>
                <a:ext cx="95649" cy="95641"/>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flipH="1">
                <a:off x="8176054"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flipH="1">
                <a:off x="825041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flipH="1">
                <a:off x="8335399" y="4181710"/>
                <a:ext cx="95641" cy="95641"/>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flipH="1">
                <a:off x="8431015" y="4181710"/>
                <a:ext cx="74390" cy="95641"/>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flipH="1">
                <a:off x="8505377" y="4181710"/>
                <a:ext cx="85012" cy="95641"/>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flipH="1">
                <a:off x="8590359" y="4181710"/>
                <a:ext cx="95641" cy="95641"/>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flipH="1">
                <a:off x="731555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flipH="1">
                <a:off x="7400551"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flipH="1">
                <a:off x="7485535" y="4107344"/>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flipH="1">
                <a:off x="7570520"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flipH="1">
                <a:off x="7655512"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flipH="1">
                <a:off x="7740496"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flipH="1">
                <a:off x="7825485" y="4107344"/>
                <a:ext cx="95633" cy="74390"/>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
              <p:cNvSpPr/>
              <p:nvPr/>
            </p:nvSpPr>
            <p:spPr>
              <a:xfrm flipH="1">
                <a:off x="7921094" y="4107344"/>
                <a:ext cx="74382" cy="74390"/>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flipH="1">
                <a:off x="7995449" y="4107344"/>
                <a:ext cx="85020" cy="74390"/>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flipH="1">
                <a:off x="8080438" y="4107344"/>
                <a:ext cx="95649" cy="74390"/>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flipH="1">
                <a:off x="8176054"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
              <p:cNvSpPr/>
              <p:nvPr/>
            </p:nvSpPr>
            <p:spPr>
              <a:xfrm flipH="1">
                <a:off x="825041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
              <p:cNvSpPr/>
              <p:nvPr/>
            </p:nvSpPr>
            <p:spPr>
              <a:xfrm flipH="1">
                <a:off x="8335399" y="4107344"/>
                <a:ext cx="95641" cy="74390"/>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flipH="1">
                <a:off x="8431015" y="4107344"/>
                <a:ext cx="74390" cy="74390"/>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flipH="1">
                <a:off x="8505377" y="4107344"/>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flipH="1">
                <a:off x="8590359" y="4107344"/>
                <a:ext cx="95641" cy="74390"/>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flipH="1">
                <a:off x="731555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flipH="1">
                <a:off x="7400551"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flipH="1">
                <a:off x="7485535"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flipH="1">
                <a:off x="7570520"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flipH="1">
                <a:off x="7655512"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flipH="1">
                <a:off x="7740496"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flipH="1">
                <a:off x="7825485" y="4022352"/>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flipH="1">
                <a:off x="7921094" y="4022352"/>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flipH="1">
                <a:off x="7995449" y="4022352"/>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flipH="1">
                <a:off x="8080438" y="4022352"/>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flipH="1">
                <a:off x="8176054"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flipH="1">
                <a:off x="825041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flipH="1">
                <a:off x="8335399" y="4022352"/>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flipH="1">
                <a:off x="8431015" y="4022352"/>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flipH="1">
                <a:off x="8505377" y="4022352"/>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flipH="1">
                <a:off x="8590359" y="4022352"/>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flipH="1">
                <a:off x="731555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flipH="1">
                <a:off x="7400551"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flipH="1">
                <a:off x="7485535" y="3926748"/>
                <a:ext cx="85012" cy="95633"/>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flipH="1">
                <a:off x="7570520"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flipH="1">
                <a:off x="7655512"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flipH="1">
                <a:off x="7740496"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flipH="1">
                <a:off x="7825485" y="3926748"/>
                <a:ext cx="95633" cy="95633"/>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flipH="1">
                <a:off x="7921094" y="3926748"/>
                <a:ext cx="74382" cy="95633"/>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flipH="1">
                <a:off x="7995449" y="3926748"/>
                <a:ext cx="85020" cy="95633"/>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flipH="1">
                <a:off x="8080438" y="3926748"/>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flipH="1">
                <a:off x="8176054"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flipH="1">
                <a:off x="825041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flipH="1">
                <a:off x="8335399" y="3926748"/>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flipH="1">
                <a:off x="8431015" y="3926748"/>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flipH="1">
                <a:off x="8505377" y="3926748"/>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flipH="1">
                <a:off x="8590359" y="3926748"/>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flipH="1">
                <a:off x="731555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flipH="1">
                <a:off x="7400551"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flipH="1">
                <a:off x="7485535" y="3852383"/>
                <a:ext cx="85012" cy="74390"/>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flipH="1">
                <a:off x="7570520"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flipH="1">
                <a:off x="7655512"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flipH="1">
                <a:off x="7740496"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flipH="1">
                <a:off x="7825485" y="3852383"/>
                <a:ext cx="95633" cy="74390"/>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flipH="1">
                <a:off x="7921094" y="3852383"/>
                <a:ext cx="74382" cy="74390"/>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flipH="1">
                <a:off x="7995449" y="3852383"/>
                <a:ext cx="85020" cy="74390"/>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flipH="1">
                <a:off x="8080438" y="3852383"/>
                <a:ext cx="95649" cy="74390"/>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flipH="1">
                <a:off x="8176054"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flipH="1">
                <a:off x="825041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
              <p:cNvSpPr/>
              <p:nvPr/>
            </p:nvSpPr>
            <p:spPr>
              <a:xfrm flipH="1">
                <a:off x="8335399" y="3852383"/>
                <a:ext cx="95641" cy="74390"/>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flipH="1">
                <a:off x="8431015" y="3852383"/>
                <a:ext cx="74390" cy="74390"/>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flipH="1">
                <a:off x="8505377" y="3852383"/>
                <a:ext cx="85012" cy="74390"/>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
              <p:cNvSpPr/>
              <p:nvPr/>
            </p:nvSpPr>
            <p:spPr>
              <a:xfrm flipH="1">
                <a:off x="8590359" y="3852383"/>
                <a:ext cx="95641" cy="74390"/>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flipH="1">
                <a:off x="7230575" y="4192329"/>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flipH="1">
                <a:off x="7230575" y="4117963"/>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flipH="1">
                <a:off x="7230575" y="4022352"/>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flipH="1">
                <a:off x="7230575" y="3937368"/>
                <a:ext cx="85012" cy="85012"/>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flipH="1">
                <a:off x="7230575" y="3863002"/>
                <a:ext cx="85012" cy="74390"/>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flipH="1">
                <a:off x="7400551"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flipH="1">
                <a:off x="7485535" y="3767391"/>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flipH="1">
                <a:off x="7570520"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flipH="1">
                <a:off x="7740496"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flipH="1">
                <a:off x="7825485" y="3767391"/>
                <a:ext cx="95633" cy="8502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flipH="1">
                <a:off x="7921094" y="3767391"/>
                <a:ext cx="74382" cy="8502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flipH="1">
                <a:off x="7995449" y="3767391"/>
                <a:ext cx="85020" cy="8502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flipH="1">
                <a:off x="8080438" y="3767391"/>
                <a:ext cx="95649" cy="8502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flipH="1">
                <a:off x="8176054"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flipH="1">
                <a:off x="825041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flipH="1">
                <a:off x="8335399" y="3767391"/>
                <a:ext cx="95641" cy="8502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flipH="1">
                <a:off x="8431015" y="3767391"/>
                <a:ext cx="74390" cy="8502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flipH="1">
                <a:off x="8505377" y="3767391"/>
                <a:ext cx="85012" cy="8502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flipH="1">
                <a:off x="8590359" y="3767391"/>
                <a:ext cx="95641" cy="8502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
              <p:cNvSpPr/>
              <p:nvPr/>
            </p:nvSpPr>
            <p:spPr>
              <a:xfrm flipH="1">
                <a:off x="8176054"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
              <p:cNvSpPr/>
              <p:nvPr/>
            </p:nvSpPr>
            <p:spPr>
              <a:xfrm flipH="1">
                <a:off x="825041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flipH="1">
                <a:off x="8335399" y="3671779"/>
                <a:ext cx="95641" cy="95641"/>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flipH="1">
                <a:off x="8431015" y="3671779"/>
                <a:ext cx="74390" cy="95641"/>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flipH="1">
                <a:off x="8505377" y="3671779"/>
                <a:ext cx="85012" cy="95641"/>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flipH="1">
                <a:off x="8590359" y="3671779"/>
                <a:ext cx="95641" cy="95641"/>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
              <p:cNvSpPr/>
              <p:nvPr/>
            </p:nvSpPr>
            <p:spPr>
              <a:xfrm flipH="1">
                <a:off x="8080438" y="3597414"/>
                <a:ext cx="95649" cy="74390"/>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p:nvPr/>
            </p:nvSpPr>
            <p:spPr>
              <a:xfrm flipH="1">
                <a:off x="8176054"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
              <p:cNvSpPr/>
              <p:nvPr/>
            </p:nvSpPr>
            <p:spPr>
              <a:xfrm flipH="1">
                <a:off x="825041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
              <p:cNvSpPr/>
              <p:nvPr/>
            </p:nvSpPr>
            <p:spPr>
              <a:xfrm flipH="1">
                <a:off x="8335399" y="3597414"/>
                <a:ext cx="95641" cy="74390"/>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
              <p:cNvSpPr/>
              <p:nvPr/>
            </p:nvSpPr>
            <p:spPr>
              <a:xfrm flipH="1">
                <a:off x="8431015" y="3597414"/>
                <a:ext cx="74390" cy="74390"/>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flipH="1">
                <a:off x="8505377" y="3597414"/>
                <a:ext cx="85012" cy="74390"/>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flipH="1">
                <a:off x="8590359" y="3597414"/>
                <a:ext cx="95641" cy="74390"/>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flipH="1">
                <a:off x="8685973" y="3693026"/>
                <a:ext cx="85012" cy="74390"/>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flipH="1">
                <a:off x="8685973" y="3852383"/>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flipH="1">
                <a:off x="8685973" y="3937368"/>
                <a:ext cx="85012" cy="85012"/>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flipH="1">
                <a:off x="8685973" y="4022352"/>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flipH="1">
                <a:off x="8685973" y="4107344"/>
                <a:ext cx="85012" cy="85012"/>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flipH="1">
                <a:off x="8685973" y="4192329"/>
                <a:ext cx="85012" cy="8502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
              <p:cNvSpPr/>
              <p:nvPr/>
            </p:nvSpPr>
            <p:spPr>
              <a:xfrm flipH="1">
                <a:off x="8080438" y="3501811"/>
                <a:ext cx="95649" cy="95633"/>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flipH="1">
                <a:off x="8335399" y="3501811"/>
                <a:ext cx="95641" cy="95633"/>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flipH="1">
                <a:off x="8431015" y="3501811"/>
                <a:ext cx="74390" cy="95633"/>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flipH="1">
                <a:off x="8505377" y="3501811"/>
                <a:ext cx="85012" cy="95633"/>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flipH="1">
                <a:off x="8590359" y="3501811"/>
                <a:ext cx="95641" cy="95633"/>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2" name="Google Shape;932;p8"/>
          <p:cNvGrpSpPr/>
          <p:nvPr/>
        </p:nvGrpSpPr>
        <p:grpSpPr>
          <a:xfrm flipH="1">
            <a:off x="4772527" y="4289713"/>
            <a:ext cx="576768" cy="609899"/>
            <a:chOff x="6163859" y="4325295"/>
            <a:chExt cx="1007280" cy="1069810"/>
          </a:xfrm>
        </p:grpSpPr>
        <p:sp>
          <p:nvSpPr>
            <p:cNvPr id="933" name="Google Shape;933;p8"/>
            <p:cNvSpPr/>
            <p:nvPr/>
          </p:nvSpPr>
          <p:spPr>
            <a:xfrm>
              <a:off x="6719586" y="5332558"/>
              <a:ext cx="62541" cy="62546"/>
            </a:xfrm>
            <a:custGeom>
              <a:rect b="b" l="l" r="r" t="t"/>
              <a:pathLst>
                <a:path extrusionOk="0" h="12246" w="12245">
                  <a:moveTo>
                    <a:pt x="0" y="0"/>
                  </a:moveTo>
                  <a:lnTo>
                    <a:pt x="0" y="12245"/>
                  </a:lnTo>
                  <a:lnTo>
                    <a:pt x="12245" y="1224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
            <p:cNvSpPr/>
            <p:nvPr/>
          </p:nvSpPr>
          <p:spPr>
            <a:xfrm>
              <a:off x="6670963" y="5332558"/>
              <a:ext cx="48644" cy="62546"/>
            </a:xfrm>
            <a:custGeom>
              <a:rect b="b" l="l" r="r" t="t"/>
              <a:pathLst>
                <a:path extrusionOk="0" h="12246" w="9524">
                  <a:moveTo>
                    <a:pt x="0" y="0"/>
                  </a:moveTo>
                  <a:lnTo>
                    <a:pt x="0" y="12245"/>
                  </a:lnTo>
                  <a:lnTo>
                    <a:pt x="9523" y="1224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
            <p:cNvSpPr/>
            <p:nvPr/>
          </p:nvSpPr>
          <p:spPr>
            <a:xfrm>
              <a:off x="6615387" y="5332558"/>
              <a:ext cx="55600" cy="62546"/>
            </a:xfrm>
            <a:custGeom>
              <a:rect b="b" l="l" r="r" t="t"/>
              <a:pathLst>
                <a:path extrusionOk="0" h="12246" w="10886">
                  <a:moveTo>
                    <a:pt x="1" y="0"/>
                  </a:moveTo>
                  <a:lnTo>
                    <a:pt x="1" y="12245"/>
                  </a:lnTo>
                  <a:lnTo>
                    <a:pt x="10885" y="1224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6552862" y="5332558"/>
              <a:ext cx="62552" cy="62546"/>
            </a:xfrm>
            <a:custGeom>
              <a:rect b="b" l="l" r="r" t="t"/>
              <a:pathLst>
                <a:path extrusionOk="0" h="12246" w="12247">
                  <a:moveTo>
                    <a:pt x="1" y="0"/>
                  </a:moveTo>
                  <a:lnTo>
                    <a:pt x="1" y="12245"/>
                  </a:lnTo>
                  <a:lnTo>
                    <a:pt x="12247" y="1224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6719586" y="5276982"/>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6670963" y="5276982"/>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6615387" y="527698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6552862" y="5276982"/>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6719586" y="522141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6670963" y="522141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6615387" y="522141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6552862" y="522141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
            <p:cNvSpPr/>
            <p:nvPr/>
          </p:nvSpPr>
          <p:spPr>
            <a:xfrm>
              <a:off x="6719586" y="5165834"/>
              <a:ext cx="62541" cy="55600"/>
            </a:xfrm>
            <a:custGeom>
              <a:rect b="b" l="l" r="r" t="t"/>
              <a:pathLst>
                <a:path extrusionOk="0" h="10886"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
            <p:cNvSpPr/>
            <p:nvPr/>
          </p:nvSpPr>
          <p:spPr>
            <a:xfrm>
              <a:off x="6670963" y="5165834"/>
              <a:ext cx="48644" cy="55600"/>
            </a:xfrm>
            <a:custGeom>
              <a:rect b="b" l="l" r="r" t="t"/>
              <a:pathLst>
                <a:path extrusionOk="0" h="10886"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
            <p:cNvSpPr/>
            <p:nvPr/>
          </p:nvSpPr>
          <p:spPr>
            <a:xfrm>
              <a:off x="6615387" y="5165834"/>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6552862" y="5165834"/>
              <a:ext cx="62552" cy="55600"/>
            </a:xfrm>
            <a:custGeom>
              <a:rect b="b" l="l" r="r" t="t"/>
              <a:pathLst>
                <a:path extrusionOk="0" h="10886"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6719586" y="5110263"/>
              <a:ext cx="62541" cy="55595"/>
            </a:xfrm>
            <a:custGeom>
              <a:rect b="b" l="l" r="r" t="t"/>
              <a:pathLst>
                <a:path extrusionOk="0" h="10885" w="12245">
                  <a:moveTo>
                    <a:pt x="0" y="1"/>
                  </a:moveTo>
                  <a:lnTo>
                    <a:pt x="0"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6670963" y="5110263"/>
              <a:ext cx="48644" cy="55595"/>
            </a:xfrm>
            <a:custGeom>
              <a:rect b="b" l="l" r="r" t="t"/>
              <a:pathLst>
                <a:path extrusionOk="0" h="10885" w="9524">
                  <a:moveTo>
                    <a:pt x="0" y="1"/>
                  </a:moveTo>
                  <a:lnTo>
                    <a:pt x="0" y="10885"/>
                  </a:lnTo>
                  <a:lnTo>
                    <a:pt x="9523" y="10885"/>
                  </a:lnTo>
                  <a:lnTo>
                    <a:pt x="9523"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6615387" y="5110263"/>
              <a:ext cx="55600" cy="55595"/>
            </a:xfrm>
            <a:custGeom>
              <a:rect b="b" l="l" r="r" t="t"/>
              <a:pathLst>
                <a:path extrusionOk="0" h="10885"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6552862" y="5110263"/>
              <a:ext cx="62552" cy="55595"/>
            </a:xfrm>
            <a:custGeom>
              <a:rect b="b" l="l" r="r" t="t"/>
              <a:pathLst>
                <a:path extrusionOk="0" h="10885" w="12247">
                  <a:moveTo>
                    <a:pt x="1" y="1"/>
                  </a:moveTo>
                  <a:lnTo>
                    <a:pt x="1" y="10885"/>
                  </a:lnTo>
                  <a:lnTo>
                    <a:pt x="12247" y="10885"/>
                  </a:lnTo>
                  <a:lnTo>
                    <a:pt x="1224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6837677"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6782101"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6719586" y="5054691"/>
              <a:ext cx="62541" cy="55595"/>
            </a:xfrm>
            <a:custGeom>
              <a:rect b="b" l="l" r="r" t="t"/>
              <a:pathLst>
                <a:path extrusionOk="0" h="10885" w="12245">
                  <a:moveTo>
                    <a:pt x="0" y="0"/>
                  </a:moveTo>
                  <a:lnTo>
                    <a:pt x="0"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
            <p:cNvSpPr/>
            <p:nvPr/>
          </p:nvSpPr>
          <p:spPr>
            <a:xfrm>
              <a:off x="6670963" y="5054691"/>
              <a:ext cx="48644" cy="55595"/>
            </a:xfrm>
            <a:custGeom>
              <a:rect b="b" l="l" r="r" t="t"/>
              <a:pathLst>
                <a:path extrusionOk="0" h="10885" w="9524">
                  <a:moveTo>
                    <a:pt x="0" y="0"/>
                  </a:moveTo>
                  <a:lnTo>
                    <a:pt x="0" y="10885"/>
                  </a:lnTo>
                  <a:lnTo>
                    <a:pt x="9523" y="10885"/>
                  </a:lnTo>
                  <a:lnTo>
                    <a:pt x="9523"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
            <p:cNvSpPr/>
            <p:nvPr/>
          </p:nvSpPr>
          <p:spPr>
            <a:xfrm>
              <a:off x="6615387" y="5054691"/>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
            <p:cNvSpPr/>
            <p:nvPr/>
          </p:nvSpPr>
          <p:spPr>
            <a:xfrm>
              <a:off x="6552862" y="5054691"/>
              <a:ext cx="62552" cy="55595"/>
            </a:xfrm>
            <a:custGeom>
              <a:rect b="b" l="l" r="r" t="t"/>
              <a:pathLst>
                <a:path extrusionOk="0" h="10885" w="12247">
                  <a:moveTo>
                    <a:pt x="1" y="0"/>
                  </a:moveTo>
                  <a:lnTo>
                    <a:pt x="1" y="10885"/>
                  </a:lnTo>
                  <a:lnTo>
                    <a:pt x="12247" y="10885"/>
                  </a:lnTo>
                  <a:lnTo>
                    <a:pt x="1224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6504240" y="5054691"/>
              <a:ext cx="48649" cy="55595"/>
            </a:xfrm>
            <a:custGeom>
              <a:rect b="b" l="l" r="r" t="t"/>
              <a:pathLst>
                <a:path extrusionOk="0" h="10885" w="9525">
                  <a:moveTo>
                    <a:pt x="1" y="0"/>
                  </a:moveTo>
                  <a:lnTo>
                    <a:pt x="1" y="10885"/>
                  </a:lnTo>
                  <a:lnTo>
                    <a:pt x="9525" y="10885"/>
                  </a:lnTo>
                  <a:lnTo>
                    <a:pt x="952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6448669" y="5054691"/>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6386148" y="5054691"/>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6837677" y="4999115"/>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6615387" y="4999115"/>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6386148" y="4999115"/>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6837677" y="4943544"/>
              <a:ext cx="55595" cy="55595"/>
            </a:xfrm>
            <a:custGeom>
              <a:rect b="b" l="l" r="r" t="t"/>
              <a:pathLst>
                <a:path extrusionOk="0" h="10885" w="10885">
                  <a:moveTo>
                    <a:pt x="0" y="0"/>
                  </a:moveTo>
                  <a:lnTo>
                    <a:pt x="0"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6615387" y="4943544"/>
              <a:ext cx="55600" cy="55595"/>
            </a:xfrm>
            <a:custGeom>
              <a:rect b="b" l="l" r="r" t="t"/>
              <a:pathLst>
                <a:path extrusionOk="0" h="10885" w="10886">
                  <a:moveTo>
                    <a:pt x="1" y="0"/>
                  </a:moveTo>
                  <a:lnTo>
                    <a:pt x="1" y="10885"/>
                  </a:lnTo>
                  <a:lnTo>
                    <a:pt x="10885" y="10885"/>
                  </a:lnTo>
                  <a:lnTo>
                    <a:pt x="10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6386148" y="4943544"/>
              <a:ext cx="62546" cy="55595"/>
            </a:xfrm>
            <a:custGeom>
              <a:rect b="b" l="l" r="r" t="t"/>
              <a:pathLst>
                <a:path extrusionOk="0" h="10885" w="12246">
                  <a:moveTo>
                    <a:pt x="1" y="0"/>
                  </a:moveTo>
                  <a:lnTo>
                    <a:pt x="1" y="10885"/>
                  </a:lnTo>
                  <a:lnTo>
                    <a:pt x="12245" y="10885"/>
                  </a:lnTo>
                  <a:lnTo>
                    <a:pt x="1224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6837677" y="4887972"/>
              <a:ext cx="55595" cy="55600"/>
            </a:xfrm>
            <a:custGeom>
              <a:rect b="b" l="l" r="r" t="t"/>
              <a:pathLst>
                <a:path extrusionOk="0" h="10886" w="10885">
                  <a:moveTo>
                    <a:pt x="0" y="1"/>
                  </a:moveTo>
                  <a:lnTo>
                    <a:pt x="0"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
            <p:cNvSpPr/>
            <p:nvPr/>
          </p:nvSpPr>
          <p:spPr>
            <a:xfrm>
              <a:off x="6615387" y="4887972"/>
              <a:ext cx="55600" cy="55600"/>
            </a:xfrm>
            <a:custGeom>
              <a:rect b="b" l="l" r="r" t="t"/>
              <a:pathLst>
                <a:path extrusionOk="0" h="10886" w="10886">
                  <a:moveTo>
                    <a:pt x="1" y="1"/>
                  </a:moveTo>
                  <a:lnTo>
                    <a:pt x="1" y="10885"/>
                  </a:lnTo>
                  <a:lnTo>
                    <a:pt x="10885" y="10885"/>
                  </a:lnTo>
                  <a:lnTo>
                    <a:pt x="1088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6386148" y="4887972"/>
              <a:ext cx="62546" cy="55600"/>
            </a:xfrm>
            <a:custGeom>
              <a:rect b="b" l="l" r="r" t="t"/>
              <a:pathLst>
                <a:path extrusionOk="0" h="10886" w="12246">
                  <a:moveTo>
                    <a:pt x="1" y="1"/>
                  </a:moveTo>
                  <a:lnTo>
                    <a:pt x="1" y="10885"/>
                  </a:lnTo>
                  <a:lnTo>
                    <a:pt x="12245" y="10885"/>
                  </a:lnTo>
                  <a:lnTo>
                    <a:pt x="1224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
            <p:cNvSpPr/>
            <p:nvPr/>
          </p:nvSpPr>
          <p:spPr>
            <a:xfrm>
              <a:off x="705996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
            <p:cNvSpPr/>
            <p:nvPr/>
          </p:nvSpPr>
          <p:spPr>
            <a:xfrm>
              <a:off x="7004396"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
            <p:cNvSpPr/>
            <p:nvPr/>
          </p:nvSpPr>
          <p:spPr>
            <a:xfrm>
              <a:off x="6948824" y="4832401"/>
              <a:ext cx="55595" cy="55590"/>
            </a:xfrm>
            <a:custGeom>
              <a:rect b="b" l="l" r="r" t="t"/>
              <a:pathLst>
                <a:path extrusionOk="0" h="10884" w="10885">
                  <a:moveTo>
                    <a:pt x="0" y="0"/>
                  </a:moveTo>
                  <a:lnTo>
                    <a:pt x="0" y="10884"/>
                  </a:lnTo>
                  <a:lnTo>
                    <a:pt x="10884" y="10884"/>
                  </a:lnTo>
                  <a:lnTo>
                    <a:pt x="1088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
            <p:cNvSpPr/>
            <p:nvPr/>
          </p:nvSpPr>
          <p:spPr>
            <a:xfrm>
              <a:off x="6893248"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
            <p:cNvSpPr/>
            <p:nvPr/>
          </p:nvSpPr>
          <p:spPr>
            <a:xfrm>
              <a:off x="6837677"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
            <p:cNvSpPr/>
            <p:nvPr/>
          </p:nvSpPr>
          <p:spPr>
            <a:xfrm>
              <a:off x="6782101"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
            <p:cNvSpPr/>
            <p:nvPr/>
          </p:nvSpPr>
          <p:spPr>
            <a:xfrm>
              <a:off x="6719586" y="4832401"/>
              <a:ext cx="62541" cy="55590"/>
            </a:xfrm>
            <a:custGeom>
              <a:rect b="b" l="l" r="r" t="t"/>
              <a:pathLst>
                <a:path extrusionOk="0" h="10884" w="12245">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
            <p:cNvSpPr/>
            <p:nvPr/>
          </p:nvSpPr>
          <p:spPr>
            <a:xfrm>
              <a:off x="6670963" y="4832401"/>
              <a:ext cx="48644" cy="55590"/>
            </a:xfrm>
            <a:custGeom>
              <a:rect b="b" l="l" r="r" t="t"/>
              <a:pathLst>
                <a:path extrusionOk="0" h="10884" w="9524">
                  <a:moveTo>
                    <a:pt x="0" y="0"/>
                  </a:moveTo>
                  <a:lnTo>
                    <a:pt x="0" y="10884"/>
                  </a:lnTo>
                  <a:lnTo>
                    <a:pt x="9523" y="10884"/>
                  </a:lnTo>
                  <a:lnTo>
                    <a:pt x="95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
            <p:cNvSpPr/>
            <p:nvPr/>
          </p:nvSpPr>
          <p:spPr>
            <a:xfrm>
              <a:off x="6615387" y="4832401"/>
              <a:ext cx="55600" cy="55590"/>
            </a:xfrm>
            <a:custGeom>
              <a:rect b="b" l="l" r="r" t="t"/>
              <a:pathLst>
                <a:path extrusionOk="0" h="10884" w="10886">
                  <a:moveTo>
                    <a:pt x="1" y="0"/>
                  </a:moveTo>
                  <a:lnTo>
                    <a:pt x="1"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
            <p:cNvSpPr/>
            <p:nvPr/>
          </p:nvSpPr>
          <p:spPr>
            <a:xfrm>
              <a:off x="6552862" y="4832401"/>
              <a:ext cx="62552" cy="55590"/>
            </a:xfrm>
            <a:custGeom>
              <a:rect b="b" l="l" r="r" t="t"/>
              <a:pathLst>
                <a:path extrusionOk="0" h="10884" w="12247">
                  <a:moveTo>
                    <a:pt x="1" y="0"/>
                  </a:moveTo>
                  <a:lnTo>
                    <a:pt x="1" y="10884"/>
                  </a:lnTo>
                  <a:lnTo>
                    <a:pt x="12247" y="10884"/>
                  </a:lnTo>
                  <a:lnTo>
                    <a:pt x="1224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
            <p:cNvSpPr/>
            <p:nvPr/>
          </p:nvSpPr>
          <p:spPr>
            <a:xfrm>
              <a:off x="6504240"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
            <p:cNvSpPr/>
            <p:nvPr/>
          </p:nvSpPr>
          <p:spPr>
            <a:xfrm>
              <a:off x="6448669"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
            <p:cNvSpPr/>
            <p:nvPr/>
          </p:nvSpPr>
          <p:spPr>
            <a:xfrm>
              <a:off x="6386148" y="4832401"/>
              <a:ext cx="62546" cy="55590"/>
            </a:xfrm>
            <a:custGeom>
              <a:rect b="b" l="l" r="r" t="t"/>
              <a:pathLst>
                <a:path extrusionOk="0" h="10884" w="12246">
                  <a:moveTo>
                    <a:pt x="1" y="0"/>
                  </a:moveTo>
                  <a:lnTo>
                    <a:pt x="1"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
            <p:cNvSpPr/>
            <p:nvPr/>
          </p:nvSpPr>
          <p:spPr>
            <a:xfrm>
              <a:off x="6337521" y="4832401"/>
              <a:ext cx="48649" cy="55590"/>
            </a:xfrm>
            <a:custGeom>
              <a:rect b="b" l="l" r="r" t="t"/>
              <a:pathLst>
                <a:path extrusionOk="0" h="10884" w="9525">
                  <a:moveTo>
                    <a:pt x="1" y="0"/>
                  </a:moveTo>
                  <a:lnTo>
                    <a:pt x="1" y="10884"/>
                  </a:lnTo>
                  <a:lnTo>
                    <a:pt x="9525" y="10884"/>
                  </a:lnTo>
                  <a:lnTo>
                    <a:pt x="95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
            <p:cNvSpPr/>
            <p:nvPr/>
          </p:nvSpPr>
          <p:spPr>
            <a:xfrm>
              <a:off x="6281950" y="4832401"/>
              <a:ext cx="55595" cy="55590"/>
            </a:xfrm>
            <a:custGeom>
              <a:rect b="b" l="l" r="r" t="t"/>
              <a:pathLst>
                <a:path extrusionOk="0" h="10884" w="10885">
                  <a:moveTo>
                    <a:pt x="0" y="0"/>
                  </a:moveTo>
                  <a:lnTo>
                    <a:pt x="0" y="10884"/>
                  </a:lnTo>
                  <a:lnTo>
                    <a:pt x="10885" y="10884"/>
                  </a:lnTo>
                  <a:lnTo>
                    <a:pt x="10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
            <p:cNvSpPr/>
            <p:nvPr/>
          </p:nvSpPr>
          <p:spPr>
            <a:xfrm>
              <a:off x="6219430" y="4832401"/>
              <a:ext cx="62546" cy="55590"/>
            </a:xfrm>
            <a:custGeom>
              <a:rect b="b" l="l" r="r" t="t"/>
              <a:pathLst>
                <a:path extrusionOk="0" h="10884" w="12246">
                  <a:moveTo>
                    <a:pt x="0" y="0"/>
                  </a:moveTo>
                  <a:lnTo>
                    <a:pt x="0" y="10884"/>
                  </a:lnTo>
                  <a:lnTo>
                    <a:pt x="12245" y="10884"/>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
            <p:cNvSpPr/>
            <p:nvPr/>
          </p:nvSpPr>
          <p:spPr>
            <a:xfrm>
              <a:off x="705996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
            <p:cNvSpPr/>
            <p:nvPr/>
          </p:nvSpPr>
          <p:spPr>
            <a:xfrm>
              <a:off x="7004396"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
            <p:cNvSpPr/>
            <p:nvPr/>
          </p:nvSpPr>
          <p:spPr>
            <a:xfrm>
              <a:off x="6948824" y="4769881"/>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
            <p:cNvSpPr/>
            <p:nvPr/>
          </p:nvSpPr>
          <p:spPr>
            <a:xfrm>
              <a:off x="6893248"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
            <p:cNvSpPr/>
            <p:nvPr/>
          </p:nvSpPr>
          <p:spPr>
            <a:xfrm>
              <a:off x="6837677"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
            <p:cNvSpPr/>
            <p:nvPr/>
          </p:nvSpPr>
          <p:spPr>
            <a:xfrm>
              <a:off x="6782101"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
            <p:cNvSpPr/>
            <p:nvPr/>
          </p:nvSpPr>
          <p:spPr>
            <a:xfrm>
              <a:off x="6719586" y="4769881"/>
              <a:ext cx="62541" cy="62546"/>
            </a:xfrm>
            <a:custGeom>
              <a:rect b="b" l="l" r="r" t="t"/>
              <a:pathLst>
                <a:path extrusionOk="0" h="12246" w="12245">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
            <p:cNvSpPr/>
            <p:nvPr/>
          </p:nvSpPr>
          <p:spPr>
            <a:xfrm>
              <a:off x="6670963" y="4769881"/>
              <a:ext cx="48644" cy="62546"/>
            </a:xfrm>
            <a:custGeom>
              <a:rect b="b" l="l" r="r" t="t"/>
              <a:pathLst>
                <a:path extrusionOk="0" h="12246" w="9524">
                  <a:moveTo>
                    <a:pt x="0" y="1"/>
                  </a:moveTo>
                  <a:lnTo>
                    <a:pt x="0" y="12245"/>
                  </a:lnTo>
                  <a:lnTo>
                    <a:pt x="9523" y="1224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
            <p:cNvSpPr/>
            <p:nvPr/>
          </p:nvSpPr>
          <p:spPr>
            <a:xfrm>
              <a:off x="6615387" y="4769881"/>
              <a:ext cx="55600" cy="62546"/>
            </a:xfrm>
            <a:custGeom>
              <a:rect b="b" l="l" r="r" t="t"/>
              <a:pathLst>
                <a:path extrusionOk="0" h="12246" w="10886">
                  <a:moveTo>
                    <a:pt x="1" y="1"/>
                  </a:moveTo>
                  <a:lnTo>
                    <a:pt x="1"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
            <p:cNvSpPr/>
            <p:nvPr/>
          </p:nvSpPr>
          <p:spPr>
            <a:xfrm>
              <a:off x="6552862" y="4769881"/>
              <a:ext cx="62552" cy="62546"/>
            </a:xfrm>
            <a:custGeom>
              <a:rect b="b" l="l" r="r" t="t"/>
              <a:pathLst>
                <a:path extrusionOk="0" h="12246" w="12247">
                  <a:moveTo>
                    <a:pt x="1" y="1"/>
                  </a:moveTo>
                  <a:lnTo>
                    <a:pt x="1" y="12245"/>
                  </a:lnTo>
                  <a:lnTo>
                    <a:pt x="12247" y="1224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
            <p:cNvSpPr/>
            <p:nvPr/>
          </p:nvSpPr>
          <p:spPr>
            <a:xfrm>
              <a:off x="6504240"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
            <p:cNvSpPr/>
            <p:nvPr/>
          </p:nvSpPr>
          <p:spPr>
            <a:xfrm>
              <a:off x="6448669"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
            <p:cNvSpPr/>
            <p:nvPr/>
          </p:nvSpPr>
          <p:spPr>
            <a:xfrm>
              <a:off x="6386148" y="4769881"/>
              <a:ext cx="62546" cy="62546"/>
            </a:xfrm>
            <a:custGeom>
              <a:rect b="b" l="l" r="r" t="t"/>
              <a:pathLst>
                <a:path extrusionOk="0" h="12246" w="12246">
                  <a:moveTo>
                    <a:pt x="1" y="1"/>
                  </a:moveTo>
                  <a:lnTo>
                    <a:pt x="1"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
            <p:cNvSpPr/>
            <p:nvPr/>
          </p:nvSpPr>
          <p:spPr>
            <a:xfrm>
              <a:off x="6337521" y="4769881"/>
              <a:ext cx="48649" cy="62546"/>
            </a:xfrm>
            <a:custGeom>
              <a:rect b="b" l="l" r="r" t="t"/>
              <a:pathLst>
                <a:path extrusionOk="0" h="12246" w="9525">
                  <a:moveTo>
                    <a:pt x="1" y="1"/>
                  </a:moveTo>
                  <a:lnTo>
                    <a:pt x="1" y="12245"/>
                  </a:lnTo>
                  <a:lnTo>
                    <a:pt x="9525" y="1224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
            <p:cNvSpPr/>
            <p:nvPr/>
          </p:nvSpPr>
          <p:spPr>
            <a:xfrm>
              <a:off x="6281950" y="4769881"/>
              <a:ext cx="55595" cy="62546"/>
            </a:xfrm>
            <a:custGeom>
              <a:rect b="b" l="l" r="r" t="t"/>
              <a:pathLst>
                <a:path extrusionOk="0" h="12246" w="10885">
                  <a:moveTo>
                    <a:pt x="0" y="1"/>
                  </a:moveTo>
                  <a:lnTo>
                    <a:pt x="0" y="12245"/>
                  </a:lnTo>
                  <a:lnTo>
                    <a:pt x="10885" y="1224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
            <p:cNvSpPr/>
            <p:nvPr/>
          </p:nvSpPr>
          <p:spPr>
            <a:xfrm>
              <a:off x="6219430" y="4769881"/>
              <a:ext cx="62546" cy="62546"/>
            </a:xfrm>
            <a:custGeom>
              <a:rect b="b" l="l" r="r" t="t"/>
              <a:pathLst>
                <a:path extrusionOk="0" h="12246" w="12246">
                  <a:moveTo>
                    <a:pt x="0" y="1"/>
                  </a:moveTo>
                  <a:lnTo>
                    <a:pt x="0" y="12245"/>
                  </a:lnTo>
                  <a:lnTo>
                    <a:pt x="12245" y="1224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
            <p:cNvSpPr/>
            <p:nvPr/>
          </p:nvSpPr>
          <p:spPr>
            <a:xfrm>
              <a:off x="705996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
            <p:cNvSpPr/>
            <p:nvPr/>
          </p:nvSpPr>
          <p:spPr>
            <a:xfrm>
              <a:off x="7004396"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
            <p:cNvSpPr/>
            <p:nvPr/>
          </p:nvSpPr>
          <p:spPr>
            <a:xfrm>
              <a:off x="6948824" y="4721253"/>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
            <p:cNvSpPr/>
            <p:nvPr/>
          </p:nvSpPr>
          <p:spPr>
            <a:xfrm>
              <a:off x="6893248"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
            <p:cNvSpPr/>
            <p:nvPr/>
          </p:nvSpPr>
          <p:spPr>
            <a:xfrm>
              <a:off x="6837677"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
            <p:cNvSpPr/>
            <p:nvPr/>
          </p:nvSpPr>
          <p:spPr>
            <a:xfrm>
              <a:off x="6782101"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
            <p:cNvSpPr/>
            <p:nvPr/>
          </p:nvSpPr>
          <p:spPr>
            <a:xfrm>
              <a:off x="6719586" y="4721253"/>
              <a:ext cx="62541" cy="48649"/>
            </a:xfrm>
            <a:custGeom>
              <a:rect b="b" l="l" r="r" t="t"/>
              <a:pathLst>
                <a:path extrusionOk="0" h="9525" w="12245">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
            <p:cNvSpPr/>
            <p:nvPr/>
          </p:nvSpPr>
          <p:spPr>
            <a:xfrm>
              <a:off x="6670963" y="4721253"/>
              <a:ext cx="48644" cy="48649"/>
            </a:xfrm>
            <a:custGeom>
              <a:rect b="b" l="l" r="r" t="t"/>
              <a:pathLst>
                <a:path extrusionOk="0" h="9525" w="9524">
                  <a:moveTo>
                    <a:pt x="0" y="0"/>
                  </a:moveTo>
                  <a:lnTo>
                    <a:pt x="0" y="9525"/>
                  </a:lnTo>
                  <a:lnTo>
                    <a:pt x="9523" y="952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
            <p:cNvSpPr/>
            <p:nvPr/>
          </p:nvSpPr>
          <p:spPr>
            <a:xfrm>
              <a:off x="6615387" y="4721253"/>
              <a:ext cx="55600" cy="48649"/>
            </a:xfrm>
            <a:custGeom>
              <a:rect b="b" l="l" r="r" t="t"/>
              <a:pathLst>
                <a:path extrusionOk="0" h="9525" w="10886">
                  <a:moveTo>
                    <a:pt x="1" y="0"/>
                  </a:moveTo>
                  <a:lnTo>
                    <a:pt x="1"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
            <p:cNvSpPr/>
            <p:nvPr/>
          </p:nvSpPr>
          <p:spPr>
            <a:xfrm>
              <a:off x="6552862" y="4721253"/>
              <a:ext cx="62552" cy="48649"/>
            </a:xfrm>
            <a:custGeom>
              <a:rect b="b" l="l" r="r" t="t"/>
              <a:pathLst>
                <a:path extrusionOk="0" h="9525" w="12247">
                  <a:moveTo>
                    <a:pt x="1" y="0"/>
                  </a:moveTo>
                  <a:lnTo>
                    <a:pt x="1" y="9525"/>
                  </a:lnTo>
                  <a:lnTo>
                    <a:pt x="12247" y="952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
            <p:cNvSpPr/>
            <p:nvPr/>
          </p:nvSpPr>
          <p:spPr>
            <a:xfrm>
              <a:off x="6504240"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
            <p:cNvSpPr/>
            <p:nvPr/>
          </p:nvSpPr>
          <p:spPr>
            <a:xfrm>
              <a:off x="6448669"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
            <p:cNvSpPr/>
            <p:nvPr/>
          </p:nvSpPr>
          <p:spPr>
            <a:xfrm>
              <a:off x="6386148" y="4721253"/>
              <a:ext cx="62546" cy="48649"/>
            </a:xfrm>
            <a:custGeom>
              <a:rect b="b" l="l" r="r" t="t"/>
              <a:pathLst>
                <a:path extrusionOk="0" h="9525" w="12246">
                  <a:moveTo>
                    <a:pt x="1" y="0"/>
                  </a:moveTo>
                  <a:lnTo>
                    <a:pt x="1"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
            <p:cNvSpPr/>
            <p:nvPr/>
          </p:nvSpPr>
          <p:spPr>
            <a:xfrm>
              <a:off x="6337521" y="4721253"/>
              <a:ext cx="48649" cy="48649"/>
            </a:xfrm>
            <a:custGeom>
              <a:rect b="b" l="l" r="r" t="t"/>
              <a:pathLst>
                <a:path extrusionOk="0" h="9525" w="9525">
                  <a:moveTo>
                    <a:pt x="1" y="0"/>
                  </a:moveTo>
                  <a:lnTo>
                    <a:pt x="1" y="9525"/>
                  </a:lnTo>
                  <a:lnTo>
                    <a:pt x="9525" y="952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
            <p:cNvSpPr/>
            <p:nvPr/>
          </p:nvSpPr>
          <p:spPr>
            <a:xfrm>
              <a:off x="6281950" y="4721253"/>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
            <p:cNvSpPr/>
            <p:nvPr/>
          </p:nvSpPr>
          <p:spPr>
            <a:xfrm>
              <a:off x="6219430" y="4721253"/>
              <a:ext cx="62546" cy="48649"/>
            </a:xfrm>
            <a:custGeom>
              <a:rect b="b" l="l" r="r" t="t"/>
              <a:pathLst>
                <a:path extrusionOk="0" h="9525" w="12246">
                  <a:moveTo>
                    <a:pt x="0" y="0"/>
                  </a:moveTo>
                  <a:lnTo>
                    <a:pt x="0" y="9525"/>
                  </a:lnTo>
                  <a:lnTo>
                    <a:pt x="12245" y="952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
            <p:cNvSpPr/>
            <p:nvPr/>
          </p:nvSpPr>
          <p:spPr>
            <a:xfrm>
              <a:off x="705996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
            <p:cNvSpPr/>
            <p:nvPr/>
          </p:nvSpPr>
          <p:spPr>
            <a:xfrm>
              <a:off x="7004396"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
            <p:cNvSpPr/>
            <p:nvPr/>
          </p:nvSpPr>
          <p:spPr>
            <a:xfrm>
              <a:off x="6948824"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
            <p:cNvSpPr/>
            <p:nvPr/>
          </p:nvSpPr>
          <p:spPr>
            <a:xfrm>
              <a:off x="6893248"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
            <p:cNvSpPr/>
            <p:nvPr/>
          </p:nvSpPr>
          <p:spPr>
            <a:xfrm>
              <a:off x="6837677"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
            <p:cNvSpPr/>
            <p:nvPr/>
          </p:nvSpPr>
          <p:spPr>
            <a:xfrm>
              <a:off x="6782101"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
            <p:cNvSpPr/>
            <p:nvPr/>
          </p:nvSpPr>
          <p:spPr>
            <a:xfrm>
              <a:off x="6719586" y="4665677"/>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
            <p:cNvSpPr/>
            <p:nvPr/>
          </p:nvSpPr>
          <p:spPr>
            <a:xfrm>
              <a:off x="6670963" y="4665677"/>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
            <p:cNvSpPr/>
            <p:nvPr/>
          </p:nvSpPr>
          <p:spPr>
            <a:xfrm>
              <a:off x="6615387" y="4665677"/>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
            <p:cNvSpPr/>
            <p:nvPr/>
          </p:nvSpPr>
          <p:spPr>
            <a:xfrm>
              <a:off x="6552862" y="4665677"/>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
            <p:cNvSpPr/>
            <p:nvPr/>
          </p:nvSpPr>
          <p:spPr>
            <a:xfrm>
              <a:off x="6504240"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
            <p:cNvSpPr/>
            <p:nvPr/>
          </p:nvSpPr>
          <p:spPr>
            <a:xfrm>
              <a:off x="6448669"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
            <p:cNvSpPr/>
            <p:nvPr/>
          </p:nvSpPr>
          <p:spPr>
            <a:xfrm>
              <a:off x="6386148" y="4665677"/>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
            <p:cNvSpPr/>
            <p:nvPr/>
          </p:nvSpPr>
          <p:spPr>
            <a:xfrm>
              <a:off x="6337521" y="4665677"/>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
            <p:cNvSpPr/>
            <p:nvPr/>
          </p:nvSpPr>
          <p:spPr>
            <a:xfrm>
              <a:off x="6281950" y="4665677"/>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
            <p:cNvSpPr/>
            <p:nvPr/>
          </p:nvSpPr>
          <p:spPr>
            <a:xfrm>
              <a:off x="6219430" y="4665677"/>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
            <p:cNvSpPr/>
            <p:nvPr/>
          </p:nvSpPr>
          <p:spPr>
            <a:xfrm>
              <a:off x="705996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
            <p:cNvSpPr/>
            <p:nvPr/>
          </p:nvSpPr>
          <p:spPr>
            <a:xfrm>
              <a:off x="7004396"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
            <p:cNvSpPr/>
            <p:nvPr/>
          </p:nvSpPr>
          <p:spPr>
            <a:xfrm>
              <a:off x="6948824" y="4603162"/>
              <a:ext cx="55595" cy="62541"/>
            </a:xfrm>
            <a:custGeom>
              <a:rect b="b" l="l" r="r" t="t"/>
              <a:pathLst>
                <a:path extrusionOk="0" h="12245" w="10885">
                  <a:moveTo>
                    <a:pt x="0" y="0"/>
                  </a:moveTo>
                  <a:lnTo>
                    <a:pt x="0" y="12245"/>
                  </a:lnTo>
                  <a:lnTo>
                    <a:pt x="10884" y="1224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
            <p:cNvSpPr/>
            <p:nvPr/>
          </p:nvSpPr>
          <p:spPr>
            <a:xfrm>
              <a:off x="6893248"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
            <p:cNvSpPr/>
            <p:nvPr/>
          </p:nvSpPr>
          <p:spPr>
            <a:xfrm>
              <a:off x="6837677"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
            <p:cNvSpPr/>
            <p:nvPr/>
          </p:nvSpPr>
          <p:spPr>
            <a:xfrm>
              <a:off x="6782101"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
            <p:cNvSpPr/>
            <p:nvPr/>
          </p:nvSpPr>
          <p:spPr>
            <a:xfrm>
              <a:off x="6719586" y="4603162"/>
              <a:ext cx="62541" cy="62541"/>
            </a:xfrm>
            <a:custGeom>
              <a:rect b="b" l="l" r="r" t="t"/>
              <a:pathLst>
                <a:path extrusionOk="0" h="12245" w="12245">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
            <p:cNvSpPr/>
            <p:nvPr/>
          </p:nvSpPr>
          <p:spPr>
            <a:xfrm>
              <a:off x="6670963" y="4603162"/>
              <a:ext cx="48644" cy="62541"/>
            </a:xfrm>
            <a:custGeom>
              <a:rect b="b" l="l" r="r" t="t"/>
              <a:pathLst>
                <a:path extrusionOk="0" h="12245" w="9524">
                  <a:moveTo>
                    <a:pt x="0" y="0"/>
                  </a:moveTo>
                  <a:lnTo>
                    <a:pt x="0" y="12245"/>
                  </a:lnTo>
                  <a:lnTo>
                    <a:pt x="9523" y="12245"/>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
            <p:cNvSpPr/>
            <p:nvPr/>
          </p:nvSpPr>
          <p:spPr>
            <a:xfrm>
              <a:off x="6615387" y="4603162"/>
              <a:ext cx="55600" cy="62541"/>
            </a:xfrm>
            <a:custGeom>
              <a:rect b="b" l="l" r="r" t="t"/>
              <a:pathLst>
                <a:path extrusionOk="0" h="12245" w="10886">
                  <a:moveTo>
                    <a:pt x="1" y="0"/>
                  </a:moveTo>
                  <a:lnTo>
                    <a:pt x="1"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
            <p:cNvSpPr/>
            <p:nvPr/>
          </p:nvSpPr>
          <p:spPr>
            <a:xfrm>
              <a:off x="6552862" y="4603162"/>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
            <p:cNvSpPr/>
            <p:nvPr/>
          </p:nvSpPr>
          <p:spPr>
            <a:xfrm>
              <a:off x="6504240"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
            <p:cNvSpPr/>
            <p:nvPr/>
          </p:nvSpPr>
          <p:spPr>
            <a:xfrm>
              <a:off x="6448669"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
            <p:cNvSpPr/>
            <p:nvPr/>
          </p:nvSpPr>
          <p:spPr>
            <a:xfrm>
              <a:off x="6386148" y="4603162"/>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
            <p:cNvSpPr/>
            <p:nvPr/>
          </p:nvSpPr>
          <p:spPr>
            <a:xfrm>
              <a:off x="6337521" y="4603162"/>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
            <p:cNvSpPr/>
            <p:nvPr/>
          </p:nvSpPr>
          <p:spPr>
            <a:xfrm>
              <a:off x="6281950" y="4603162"/>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
            <p:cNvSpPr/>
            <p:nvPr/>
          </p:nvSpPr>
          <p:spPr>
            <a:xfrm>
              <a:off x="6219430" y="4603162"/>
              <a:ext cx="62546" cy="62541"/>
            </a:xfrm>
            <a:custGeom>
              <a:rect b="b" l="l" r="r" t="t"/>
              <a:pathLst>
                <a:path extrusionOk="0" h="12245" w="12246">
                  <a:moveTo>
                    <a:pt x="0" y="0"/>
                  </a:moveTo>
                  <a:lnTo>
                    <a:pt x="0" y="12245"/>
                  </a:lnTo>
                  <a:lnTo>
                    <a:pt x="12245" y="12245"/>
                  </a:lnTo>
                  <a:lnTo>
                    <a:pt x="1224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
            <p:cNvSpPr/>
            <p:nvPr/>
          </p:nvSpPr>
          <p:spPr>
            <a:xfrm>
              <a:off x="705996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
            <p:cNvSpPr/>
            <p:nvPr/>
          </p:nvSpPr>
          <p:spPr>
            <a:xfrm>
              <a:off x="7004396"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
            <p:cNvSpPr/>
            <p:nvPr/>
          </p:nvSpPr>
          <p:spPr>
            <a:xfrm>
              <a:off x="6948824" y="4554534"/>
              <a:ext cx="55595" cy="48649"/>
            </a:xfrm>
            <a:custGeom>
              <a:rect b="b" l="l" r="r" t="t"/>
              <a:pathLst>
                <a:path extrusionOk="0" h="9525" w="10885">
                  <a:moveTo>
                    <a:pt x="0" y="0"/>
                  </a:moveTo>
                  <a:lnTo>
                    <a:pt x="0" y="9524"/>
                  </a:lnTo>
                  <a:lnTo>
                    <a:pt x="10884" y="9524"/>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
            <p:cNvSpPr/>
            <p:nvPr/>
          </p:nvSpPr>
          <p:spPr>
            <a:xfrm>
              <a:off x="6893248"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
            <p:cNvSpPr/>
            <p:nvPr/>
          </p:nvSpPr>
          <p:spPr>
            <a:xfrm>
              <a:off x="6837677"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
            <p:cNvSpPr/>
            <p:nvPr/>
          </p:nvSpPr>
          <p:spPr>
            <a:xfrm>
              <a:off x="6782101"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
            <p:cNvSpPr/>
            <p:nvPr/>
          </p:nvSpPr>
          <p:spPr>
            <a:xfrm>
              <a:off x="6719586" y="4554534"/>
              <a:ext cx="62541" cy="48649"/>
            </a:xfrm>
            <a:custGeom>
              <a:rect b="b" l="l" r="r" t="t"/>
              <a:pathLst>
                <a:path extrusionOk="0" h="9525" w="12245">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
            <p:cNvSpPr/>
            <p:nvPr/>
          </p:nvSpPr>
          <p:spPr>
            <a:xfrm>
              <a:off x="6670963" y="4554534"/>
              <a:ext cx="48644" cy="48649"/>
            </a:xfrm>
            <a:custGeom>
              <a:rect b="b" l="l" r="r" t="t"/>
              <a:pathLst>
                <a:path extrusionOk="0" h="9525" w="9524">
                  <a:moveTo>
                    <a:pt x="0" y="0"/>
                  </a:moveTo>
                  <a:lnTo>
                    <a:pt x="0" y="9524"/>
                  </a:lnTo>
                  <a:lnTo>
                    <a:pt x="9523" y="9524"/>
                  </a:lnTo>
                  <a:lnTo>
                    <a:pt x="952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
            <p:cNvSpPr/>
            <p:nvPr/>
          </p:nvSpPr>
          <p:spPr>
            <a:xfrm>
              <a:off x="6615387" y="4554534"/>
              <a:ext cx="55600" cy="48649"/>
            </a:xfrm>
            <a:custGeom>
              <a:rect b="b" l="l" r="r" t="t"/>
              <a:pathLst>
                <a:path extrusionOk="0" h="9525" w="10886">
                  <a:moveTo>
                    <a:pt x="1" y="0"/>
                  </a:moveTo>
                  <a:lnTo>
                    <a:pt x="1"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
            <p:cNvSpPr/>
            <p:nvPr/>
          </p:nvSpPr>
          <p:spPr>
            <a:xfrm>
              <a:off x="6552862" y="4554534"/>
              <a:ext cx="62552" cy="48649"/>
            </a:xfrm>
            <a:custGeom>
              <a:rect b="b" l="l" r="r" t="t"/>
              <a:pathLst>
                <a:path extrusionOk="0" h="9525" w="12247">
                  <a:moveTo>
                    <a:pt x="1" y="0"/>
                  </a:moveTo>
                  <a:lnTo>
                    <a:pt x="1" y="9524"/>
                  </a:lnTo>
                  <a:lnTo>
                    <a:pt x="12247" y="9524"/>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
            <p:cNvSpPr/>
            <p:nvPr/>
          </p:nvSpPr>
          <p:spPr>
            <a:xfrm>
              <a:off x="6504240"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
            <p:cNvSpPr/>
            <p:nvPr/>
          </p:nvSpPr>
          <p:spPr>
            <a:xfrm>
              <a:off x="6448669"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
            <p:cNvSpPr/>
            <p:nvPr/>
          </p:nvSpPr>
          <p:spPr>
            <a:xfrm>
              <a:off x="6386148" y="4554534"/>
              <a:ext cx="62546" cy="48649"/>
            </a:xfrm>
            <a:custGeom>
              <a:rect b="b" l="l" r="r" t="t"/>
              <a:pathLst>
                <a:path extrusionOk="0" h="9525" w="12246">
                  <a:moveTo>
                    <a:pt x="1" y="0"/>
                  </a:moveTo>
                  <a:lnTo>
                    <a:pt x="1"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
            <p:cNvSpPr/>
            <p:nvPr/>
          </p:nvSpPr>
          <p:spPr>
            <a:xfrm>
              <a:off x="6337521" y="4554534"/>
              <a:ext cx="48649" cy="48649"/>
            </a:xfrm>
            <a:custGeom>
              <a:rect b="b" l="l" r="r" t="t"/>
              <a:pathLst>
                <a:path extrusionOk="0" h="9525" w="9525">
                  <a:moveTo>
                    <a:pt x="1" y="0"/>
                  </a:moveTo>
                  <a:lnTo>
                    <a:pt x="1" y="9524"/>
                  </a:lnTo>
                  <a:lnTo>
                    <a:pt x="9525" y="9524"/>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
            <p:cNvSpPr/>
            <p:nvPr/>
          </p:nvSpPr>
          <p:spPr>
            <a:xfrm>
              <a:off x="6281950" y="4554534"/>
              <a:ext cx="55595" cy="48649"/>
            </a:xfrm>
            <a:custGeom>
              <a:rect b="b" l="l" r="r" t="t"/>
              <a:pathLst>
                <a:path extrusionOk="0" h="9525" w="10885">
                  <a:moveTo>
                    <a:pt x="0" y="0"/>
                  </a:moveTo>
                  <a:lnTo>
                    <a:pt x="0" y="9524"/>
                  </a:lnTo>
                  <a:lnTo>
                    <a:pt x="10885" y="9524"/>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
            <p:cNvSpPr/>
            <p:nvPr/>
          </p:nvSpPr>
          <p:spPr>
            <a:xfrm>
              <a:off x="6219430" y="4554534"/>
              <a:ext cx="62546" cy="48649"/>
            </a:xfrm>
            <a:custGeom>
              <a:rect b="b" l="l" r="r" t="t"/>
              <a:pathLst>
                <a:path extrusionOk="0" h="9525" w="12246">
                  <a:moveTo>
                    <a:pt x="0" y="0"/>
                  </a:moveTo>
                  <a:lnTo>
                    <a:pt x="0" y="9524"/>
                  </a:lnTo>
                  <a:lnTo>
                    <a:pt x="12245" y="9524"/>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
            <p:cNvSpPr/>
            <p:nvPr/>
          </p:nvSpPr>
          <p:spPr>
            <a:xfrm>
              <a:off x="705996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
            <p:cNvSpPr/>
            <p:nvPr/>
          </p:nvSpPr>
          <p:spPr>
            <a:xfrm>
              <a:off x="7115543" y="4776825"/>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
            <p:cNvSpPr/>
            <p:nvPr/>
          </p:nvSpPr>
          <p:spPr>
            <a:xfrm>
              <a:off x="7115543" y="4728197"/>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
            <p:cNvSpPr/>
            <p:nvPr/>
          </p:nvSpPr>
          <p:spPr>
            <a:xfrm>
              <a:off x="7115543" y="466567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
            <p:cNvSpPr/>
            <p:nvPr/>
          </p:nvSpPr>
          <p:spPr>
            <a:xfrm>
              <a:off x="7115543" y="4610106"/>
              <a:ext cx="55595" cy="55595"/>
            </a:xfrm>
            <a:custGeom>
              <a:rect b="b" l="l" r="r" t="t"/>
              <a:pathLst>
                <a:path extrusionOk="0" h="10885"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
            <p:cNvSpPr/>
            <p:nvPr/>
          </p:nvSpPr>
          <p:spPr>
            <a:xfrm>
              <a:off x="7115543" y="4561478"/>
              <a:ext cx="55595" cy="48649"/>
            </a:xfrm>
            <a:custGeom>
              <a:rect b="b" l="l" r="r" t="t"/>
              <a:pathLst>
                <a:path extrusionOk="0" h="9525" w="10885">
                  <a:moveTo>
                    <a:pt x="0" y="0"/>
                  </a:moveTo>
                  <a:lnTo>
                    <a:pt x="0" y="9525"/>
                  </a:lnTo>
                  <a:lnTo>
                    <a:pt x="10885" y="952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
            <p:cNvSpPr/>
            <p:nvPr/>
          </p:nvSpPr>
          <p:spPr>
            <a:xfrm>
              <a:off x="7004396"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
            <p:cNvSpPr/>
            <p:nvPr/>
          </p:nvSpPr>
          <p:spPr>
            <a:xfrm>
              <a:off x="6948824"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
            <p:cNvSpPr/>
            <p:nvPr/>
          </p:nvSpPr>
          <p:spPr>
            <a:xfrm>
              <a:off x="6893248"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
            <p:cNvSpPr/>
            <p:nvPr/>
          </p:nvSpPr>
          <p:spPr>
            <a:xfrm>
              <a:off x="6837677" y="4498958"/>
              <a:ext cx="55595" cy="55600"/>
            </a:xfrm>
            <a:custGeom>
              <a:rect b="b" l="l" r="r" t="t"/>
              <a:pathLst>
                <a:path extrusionOk="0" h="10886" w="10885">
                  <a:moveTo>
                    <a:pt x="0" y="1"/>
                  </a:moveTo>
                  <a:lnTo>
                    <a:pt x="0" y="10885"/>
                  </a:lnTo>
                  <a:lnTo>
                    <a:pt x="10885" y="1088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
            <p:cNvSpPr/>
            <p:nvPr/>
          </p:nvSpPr>
          <p:spPr>
            <a:xfrm>
              <a:off x="6782101"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
            <p:cNvSpPr/>
            <p:nvPr/>
          </p:nvSpPr>
          <p:spPr>
            <a:xfrm>
              <a:off x="6719586" y="4498958"/>
              <a:ext cx="62541" cy="55600"/>
            </a:xfrm>
            <a:custGeom>
              <a:rect b="b" l="l" r="r" t="t"/>
              <a:pathLst>
                <a:path extrusionOk="0" h="10886" w="12245">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
            <p:cNvSpPr/>
            <p:nvPr/>
          </p:nvSpPr>
          <p:spPr>
            <a:xfrm>
              <a:off x="6670963" y="4498958"/>
              <a:ext cx="48644" cy="55600"/>
            </a:xfrm>
            <a:custGeom>
              <a:rect b="b" l="l" r="r" t="t"/>
              <a:pathLst>
                <a:path extrusionOk="0" h="10886" w="9524">
                  <a:moveTo>
                    <a:pt x="0" y="1"/>
                  </a:moveTo>
                  <a:lnTo>
                    <a:pt x="0" y="10885"/>
                  </a:lnTo>
                  <a:lnTo>
                    <a:pt x="9523" y="10885"/>
                  </a:lnTo>
                  <a:lnTo>
                    <a:pt x="9523"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
            <p:cNvSpPr/>
            <p:nvPr/>
          </p:nvSpPr>
          <p:spPr>
            <a:xfrm>
              <a:off x="6615387" y="4498958"/>
              <a:ext cx="55600" cy="55600"/>
            </a:xfrm>
            <a:custGeom>
              <a:rect b="b" l="l" r="r" t="t"/>
              <a:pathLst>
                <a:path extrusionOk="0" h="10886" w="10886">
                  <a:moveTo>
                    <a:pt x="1" y="1"/>
                  </a:moveTo>
                  <a:lnTo>
                    <a:pt x="1"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
            <p:cNvSpPr/>
            <p:nvPr/>
          </p:nvSpPr>
          <p:spPr>
            <a:xfrm>
              <a:off x="6552862" y="4498958"/>
              <a:ext cx="62552" cy="55600"/>
            </a:xfrm>
            <a:custGeom>
              <a:rect b="b" l="l" r="r" t="t"/>
              <a:pathLst>
                <a:path extrusionOk="0" h="10886" w="12247">
                  <a:moveTo>
                    <a:pt x="1" y="1"/>
                  </a:moveTo>
                  <a:lnTo>
                    <a:pt x="1" y="10885"/>
                  </a:lnTo>
                  <a:lnTo>
                    <a:pt x="12247" y="1088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
            <p:cNvSpPr/>
            <p:nvPr/>
          </p:nvSpPr>
          <p:spPr>
            <a:xfrm>
              <a:off x="6504240"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
            <p:cNvSpPr/>
            <p:nvPr/>
          </p:nvSpPr>
          <p:spPr>
            <a:xfrm>
              <a:off x="6448669"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
            <p:cNvSpPr/>
            <p:nvPr/>
          </p:nvSpPr>
          <p:spPr>
            <a:xfrm>
              <a:off x="6386148" y="4498958"/>
              <a:ext cx="62546" cy="55600"/>
            </a:xfrm>
            <a:custGeom>
              <a:rect b="b" l="l" r="r" t="t"/>
              <a:pathLst>
                <a:path extrusionOk="0" h="10886" w="12246">
                  <a:moveTo>
                    <a:pt x="1" y="1"/>
                  </a:moveTo>
                  <a:lnTo>
                    <a:pt x="1"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
            <p:cNvSpPr/>
            <p:nvPr/>
          </p:nvSpPr>
          <p:spPr>
            <a:xfrm>
              <a:off x="6337521" y="4498958"/>
              <a:ext cx="48649" cy="55600"/>
            </a:xfrm>
            <a:custGeom>
              <a:rect b="b" l="l" r="r" t="t"/>
              <a:pathLst>
                <a:path extrusionOk="0" h="10886" w="9525">
                  <a:moveTo>
                    <a:pt x="1" y="1"/>
                  </a:moveTo>
                  <a:lnTo>
                    <a:pt x="1" y="10885"/>
                  </a:lnTo>
                  <a:lnTo>
                    <a:pt x="9525" y="1088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
            <p:cNvSpPr/>
            <p:nvPr/>
          </p:nvSpPr>
          <p:spPr>
            <a:xfrm>
              <a:off x="6281950" y="4498958"/>
              <a:ext cx="55595" cy="55600"/>
            </a:xfrm>
            <a:custGeom>
              <a:rect b="b" l="l" r="r" t="t"/>
              <a:pathLst>
                <a:path extrusionOk="0" h="10886" w="10885">
                  <a:moveTo>
                    <a:pt x="0" y="1"/>
                  </a:moveTo>
                  <a:lnTo>
                    <a:pt x="0" y="10885"/>
                  </a:lnTo>
                  <a:lnTo>
                    <a:pt x="10885" y="1088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
            <p:cNvSpPr/>
            <p:nvPr/>
          </p:nvSpPr>
          <p:spPr>
            <a:xfrm>
              <a:off x="6219430" y="4498958"/>
              <a:ext cx="62546" cy="55600"/>
            </a:xfrm>
            <a:custGeom>
              <a:rect b="b" l="l" r="r" t="t"/>
              <a:pathLst>
                <a:path extrusionOk="0" h="10886" w="12246">
                  <a:moveTo>
                    <a:pt x="0" y="1"/>
                  </a:moveTo>
                  <a:lnTo>
                    <a:pt x="0" y="10885"/>
                  </a:lnTo>
                  <a:lnTo>
                    <a:pt x="12245" y="1088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
            <p:cNvSpPr/>
            <p:nvPr/>
          </p:nvSpPr>
          <p:spPr>
            <a:xfrm>
              <a:off x="6552862" y="4436437"/>
              <a:ext cx="62552" cy="62546"/>
            </a:xfrm>
            <a:custGeom>
              <a:rect b="b" l="l" r="r" t="t"/>
              <a:pathLst>
                <a:path extrusionOk="0" h="12246" w="12247">
                  <a:moveTo>
                    <a:pt x="1" y="1"/>
                  </a:moveTo>
                  <a:lnTo>
                    <a:pt x="1" y="12246"/>
                  </a:lnTo>
                  <a:lnTo>
                    <a:pt x="12247" y="12246"/>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
            <p:cNvSpPr/>
            <p:nvPr/>
          </p:nvSpPr>
          <p:spPr>
            <a:xfrm>
              <a:off x="6504240"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
            <p:cNvSpPr/>
            <p:nvPr/>
          </p:nvSpPr>
          <p:spPr>
            <a:xfrm>
              <a:off x="6448669"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
            <p:cNvSpPr/>
            <p:nvPr/>
          </p:nvSpPr>
          <p:spPr>
            <a:xfrm>
              <a:off x="6386148" y="4436437"/>
              <a:ext cx="62546" cy="62546"/>
            </a:xfrm>
            <a:custGeom>
              <a:rect b="b" l="l" r="r" t="t"/>
              <a:pathLst>
                <a:path extrusionOk="0" h="12246" w="12246">
                  <a:moveTo>
                    <a:pt x="1" y="1"/>
                  </a:moveTo>
                  <a:lnTo>
                    <a:pt x="1"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
            <p:cNvSpPr/>
            <p:nvPr/>
          </p:nvSpPr>
          <p:spPr>
            <a:xfrm>
              <a:off x="6337521" y="4436437"/>
              <a:ext cx="48649" cy="62546"/>
            </a:xfrm>
            <a:custGeom>
              <a:rect b="b" l="l" r="r" t="t"/>
              <a:pathLst>
                <a:path extrusionOk="0" h="12246" w="9525">
                  <a:moveTo>
                    <a:pt x="1" y="1"/>
                  </a:moveTo>
                  <a:lnTo>
                    <a:pt x="1" y="12246"/>
                  </a:lnTo>
                  <a:lnTo>
                    <a:pt x="9525" y="12246"/>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
            <p:cNvSpPr/>
            <p:nvPr/>
          </p:nvSpPr>
          <p:spPr>
            <a:xfrm>
              <a:off x="6281950" y="4436437"/>
              <a:ext cx="55595" cy="62546"/>
            </a:xfrm>
            <a:custGeom>
              <a:rect b="b" l="l" r="r" t="t"/>
              <a:pathLst>
                <a:path extrusionOk="0" h="12246" w="10885">
                  <a:moveTo>
                    <a:pt x="0" y="1"/>
                  </a:moveTo>
                  <a:lnTo>
                    <a:pt x="0" y="12246"/>
                  </a:lnTo>
                  <a:lnTo>
                    <a:pt x="10885" y="12246"/>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
            <p:cNvSpPr/>
            <p:nvPr/>
          </p:nvSpPr>
          <p:spPr>
            <a:xfrm>
              <a:off x="6219430" y="4436437"/>
              <a:ext cx="62546" cy="62546"/>
            </a:xfrm>
            <a:custGeom>
              <a:rect b="b" l="l" r="r" t="t"/>
              <a:pathLst>
                <a:path extrusionOk="0" h="12246" w="12246">
                  <a:moveTo>
                    <a:pt x="0" y="1"/>
                  </a:moveTo>
                  <a:lnTo>
                    <a:pt x="0" y="12246"/>
                  </a:lnTo>
                  <a:lnTo>
                    <a:pt x="12245" y="12246"/>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
            <p:cNvSpPr/>
            <p:nvPr/>
          </p:nvSpPr>
          <p:spPr>
            <a:xfrm>
              <a:off x="6552862" y="4387810"/>
              <a:ext cx="62552" cy="48649"/>
            </a:xfrm>
            <a:custGeom>
              <a:rect b="b" l="l" r="r" t="t"/>
              <a:pathLst>
                <a:path extrusionOk="0" h="9525" w="12247">
                  <a:moveTo>
                    <a:pt x="1" y="1"/>
                  </a:moveTo>
                  <a:lnTo>
                    <a:pt x="1" y="9525"/>
                  </a:lnTo>
                  <a:lnTo>
                    <a:pt x="12247" y="9525"/>
                  </a:lnTo>
                  <a:lnTo>
                    <a:pt x="1224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
            <p:cNvSpPr/>
            <p:nvPr/>
          </p:nvSpPr>
          <p:spPr>
            <a:xfrm>
              <a:off x="6504240"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
            <p:cNvSpPr/>
            <p:nvPr/>
          </p:nvSpPr>
          <p:spPr>
            <a:xfrm>
              <a:off x="6448669" y="4387810"/>
              <a:ext cx="55595" cy="48649"/>
            </a:xfrm>
            <a:custGeom>
              <a:rect b="b" l="l" r="r" t="t"/>
              <a:pathLst>
                <a:path extrusionOk="0" h="9525" w="10885">
                  <a:moveTo>
                    <a:pt x="0" y="1"/>
                  </a:moveTo>
                  <a:lnTo>
                    <a:pt x="0" y="9525"/>
                  </a:lnTo>
                  <a:lnTo>
                    <a:pt x="10885" y="9525"/>
                  </a:lnTo>
                  <a:lnTo>
                    <a:pt x="1088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
            <p:cNvSpPr/>
            <p:nvPr/>
          </p:nvSpPr>
          <p:spPr>
            <a:xfrm>
              <a:off x="6386148" y="4387810"/>
              <a:ext cx="62546" cy="48649"/>
            </a:xfrm>
            <a:custGeom>
              <a:rect b="b" l="l" r="r" t="t"/>
              <a:pathLst>
                <a:path extrusionOk="0" h="9525" w="12246">
                  <a:moveTo>
                    <a:pt x="1" y="1"/>
                  </a:moveTo>
                  <a:lnTo>
                    <a:pt x="1"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
            <p:cNvSpPr/>
            <p:nvPr/>
          </p:nvSpPr>
          <p:spPr>
            <a:xfrm>
              <a:off x="6337521" y="4387810"/>
              <a:ext cx="48649" cy="48649"/>
            </a:xfrm>
            <a:custGeom>
              <a:rect b="b" l="l" r="r" t="t"/>
              <a:pathLst>
                <a:path extrusionOk="0" h="9525" w="9525">
                  <a:moveTo>
                    <a:pt x="1" y="1"/>
                  </a:moveTo>
                  <a:lnTo>
                    <a:pt x="1" y="9525"/>
                  </a:lnTo>
                  <a:lnTo>
                    <a:pt x="9525" y="9525"/>
                  </a:lnTo>
                  <a:lnTo>
                    <a:pt x="952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
            <p:cNvSpPr/>
            <p:nvPr/>
          </p:nvSpPr>
          <p:spPr>
            <a:xfrm>
              <a:off x="6281950" y="4387810"/>
              <a:ext cx="55595" cy="48649"/>
            </a:xfrm>
            <a:custGeom>
              <a:rect b="b" l="l" r="r" t="t"/>
              <a:pathLst>
                <a:path extrusionOk="0" h="9525" w="10885">
                  <a:moveTo>
                    <a:pt x="0" y="1"/>
                  </a:moveTo>
                  <a:lnTo>
                    <a:pt x="0" y="9525"/>
                  </a:lnTo>
                  <a:lnTo>
                    <a:pt x="10885" y="9525"/>
                  </a:lnTo>
                  <a:lnTo>
                    <a:pt x="1088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
            <p:cNvSpPr/>
            <p:nvPr/>
          </p:nvSpPr>
          <p:spPr>
            <a:xfrm>
              <a:off x="6219430" y="4387810"/>
              <a:ext cx="62546" cy="48649"/>
            </a:xfrm>
            <a:custGeom>
              <a:rect b="b" l="l" r="r" t="t"/>
              <a:pathLst>
                <a:path extrusionOk="0" h="9525" w="12246">
                  <a:moveTo>
                    <a:pt x="0" y="1"/>
                  </a:moveTo>
                  <a:lnTo>
                    <a:pt x="0" y="9525"/>
                  </a:lnTo>
                  <a:lnTo>
                    <a:pt x="12245" y="9525"/>
                  </a:lnTo>
                  <a:lnTo>
                    <a:pt x="1224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
            <p:cNvSpPr/>
            <p:nvPr/>
          </p:nvSpPr>
          <p:spPr>
            <a:xfrm>
              <a:off x="6163859" y="4387810"/>
              <a:ext cx="55595" cy="62546"/>
            </a:xfrm>
            <a:custGeom>
              <a:rect b="b" l="l" r="r" t="t"/>
              <a:pathLst>
                <a:path extrusionOk="0" h="12246" w="10885">
                  <a:moveTo>
                    <a:pt x="0" y="1"/>
                  </a:moveTo>
                  <a:lnTo>
                    <a:pt x="0" y="12245"/>
                  </a:lnTo>
                  <a:lnTo>
                    <a:pt x="10884" y="1224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
            <p:cNvSpPr/>
            <p:nvPr/>
          </p:nvSpPr>
          <p:spPr>
            <a:xfrm>
              <a:off x="6163859" y="4450330"/>
              <a:ext cx="55595" cy="48649"/>
            </a:xfrm>
            <a:custGeom>
              <a:rect b="b" l="l" r="r" t="t"/>
              <a:pathLst>
                <a:path extrusionOk="0" h="9525" w="10885">
                  <a:moveTo>
                    <a:pt x="0" y="0"/>
                  </a:moveTo>
                  <a:lnTo>
                    <a:pt x="0" y="9525"/>
                  </a:lnTo>
                  <a:lnTo>
                    <a:pt x="10884" y="952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
            <p:cNvSpPr/>
            <p:nvPr/>
          </p:nvSpPr>
          <p:spPr>
            <a:xfrm>
              <a:off x="6163859" y="4498958"/>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
            <p:cNvSpPr/>
            <p:nvPr/>
          </p:nvSpPr>
          <p:spPr>
            <a:xfrm>
              <a:off x="6163859" y="4554534"/>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
            <p:cNvSpPr/>
            <p:nvPr/>
          </p:nvSpPr>
          <p:spPr>
            <a:xfrm>
              <a:off x="6163859" y="4610106"/>
              <a:ext cx="55595" cy="55595"/>
            </a:xfrm>
            <a:custGeom>
              <a:rect b="b" l="l" r="r" t="t"/>
              <a:pathLst>
                <a:path extrusionOk="0" h="10885"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
            <p:cNvSpPr/>
            <p:nvPr/>
          </p:nvSpPr>
          <p:spPr>
            <a:xfrm>
              <a:off x="6163859" y="4665677"/>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
            <p:cNvSpPr/>
            <p:nvPr/>
          </p:nvSpPr>
          <p:spPr>
            <a:xfrm>
              <a:off x="6163859" y="4721253"/>
              <a:ext cx="55595" cy="55595"/>
            </a:xfrm>
            <a:custGeom>
              <a:rect b="b" l="l" r="r" t="t"/>
              <a:pathLst>
                <a:path extrusionOk="0" h="10885" w="10885">
                  <a:moveTo>
                    <a:pt x="0" y="0"/>
                  </a:moveTo>
                  <a:lnTo>
                    <a:pt x="0" y="10885"/>
                  </a:lnTo>
                  <a:lnTo>
                    <a:pt x="10884" y="10885"/>
                  </a:lnTo>
                  <a:lnTo>
                    <a:pt x="1088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
            <p:cNvSpPr/>
            <p:nvPr/>
          </p:nvSpPr>
          <p:spPr>
            <a:xfrm>
              <a:off x="6163859" y="4776825"/>
              <a:ext cx="55595" cy="55600"/>
            </a:xfrm>
            <a:custGeom>
              <a:rect b="b" l="l" r="r" t="t"/>
              <a:pathLst>
                <a:path extrusionOk="0" h="10886" w="10885">
                  <a:moveTo>
                    <a:pt x="0" y="1"/>
                  </a:moveTo>
                  <a:lnTo>
                    <a:pt x="0" y="10885"/>
                  </a:lnTo>
                  <a:lnTo>
                    <a:pt x="10884" y="10885"/>
                  </a:lnTo>
                  <a:lnTo>
                    <a:pt x="1088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
            <p:cNvSpPr/>
            <p:nvPr/>
          </p:nvSpPr>
          <p:spPr>
            <a:xfrm>
              <a:off x="6552862" y="4325295"/>
              <a:ext cx="62552" cy="62541"/>
            </a:xfrm>
            <a:custGeom>
              <a:rect b="b" l="l" r="r" t="t"/>
              <a:pathLst>
                <a:path extrusionOk="0" h="12245" w="12247">
                  <a:moveTo>
                    <a:pt x="1" y="0"/>
                  </a:moveTo>
                  <a:lnTo>
                    <a:pt x="1" y="12245"/>
                  </a:lnTo>
                  <a:lnTo>
                    <a:pt x="12247" y="12245"/>
                  </a:lnTo>
                  <a:lnTo>
                    <a:pt x="1224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
            <p:cNvSpPr/>
            <p:nvPr/>
          </p:nvSpPr>
          <p:spPr>
            <a:xfrm>
              <a:off x="6504240"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
            <p:cNvSpPr/>
            <p:nvPr/>
          </p:nvSpPr>
          <p:spPr>
            <a:xfrm>
              <a:off x="6448669"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
            <p:cNvSpPr/>
            <p:nvPr/>
          </p:nvSpPr>
          <p:spPr>
            <a:xfrm>
              <a:off x="6386148" y="4325295"/>
              <a:ext cx="62546" cy="62541"/>
            </a:xfrm>
            <a:custGeom>
              <a:rect b="b" l="l" r="r" t="t"/>
              <a:pathLst>
                <a:path extrusionOk="0" h="12245" w="12246">
                  <a:moveTo>
                    <a:pt x="1" y="0"/>
                  </a:moveTo>
                  <a:lnTo>
                    <a:pt x="1"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
            <p:cNvSpPr/>
            <p:nvPr/>
          </p:nvSpPr>
          <p:spPr>
            <a:xfrm>
              <a:off x="6337521" y="4325295"/>
              <a:ext cx="48649" cy="62541"/>
            </a:xfrm>
            <a:custGeom>
              <a:rect b="b" l="l" r="r" t="t"/>
              <a:pathLst>
                <a:path extrusionOk="0" h="12245" w="9525">
                  <a:moveTo>
                    <a:pt x="1" y="0"/>
                  </a:moveTo>
                  <a:lnTo>
                    <a:pt x="1" y="12245"/>
                  </a:lnTo>
                  <a:lnTo>
                    <a:pt x="9525" y="12245"/>
                  </a:lnTo>
                  <a:lnTo>
                    <a:pt x="952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
            <p:cNvSpPr/>
            <p:nvPr/>
          </p:nvSpPr>
          <p:spPr>
            <a:xfrm>
              <a:off x="6281950" y="4325295"/>
              <a:ext cx="55595" cy="62541"/>
            </a:xfrm>
            <a:custGeom>
              <a:rect b="b" l="l" r="r" t="t"/>
              <a:pathLst>
                <a:path extrusionOk="0" h="12245" w="10885">
                  <a:moveTo>
                    <a:pt x="0" y="0"/>
                  </a:moveTo>
                  <a:lnTo>
                    <a:pt x="0" y="12245"/>
                  </a:lnTo>
                  <a:lnTo>
                    <a:pt x="10885" y="12245"/>
                  </a:lnTo>
                  <a:lnTo>
                    <a:pt x="10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
            <p:cNvSpPr/>
            <p:nvPr/>
          </p:nvSpPr>
          <p:spPr>
            <a:xfrm>
              <a:off x="6219430" y="4325295"/>
              <a:ext cx="62546" cy="62541"/>
            </a:xfrm>
            <a:custGeom>
              <a:rect b="b" l="l" r="r" t="t"/>
              <a:pathLst>
                <a:path extrusionOk="0" h="12245" w="12246">
                  <a:moveTo>
                    <a:pt x="0" y="0"/>
                  </a:moveTo>
                  <a:lnTo>
                    <a:pt x="0" y="12245"/>
                  </a:lnTo>
                  <a:lnTo>
                    <a:pt x="12245" y="12245"/>
                  </a:lnTo>
                  <a:lnTo>
                    <a:pt x="1224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8"/>
          <p:cNvSpPr/>
          <p:nvPr/>
        </p:nvSpPr>
        <p:spPr>
          <a:xfrm>
            <a:off x="319350" y="243900"/>
            <a:ext cx="8505300" cy="4655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
          <p:cNvSpPr txBox="1"/>
          <p:nvPr>
            <p:ph type="title"/>
          </p:nvPr>
        </p:nvSpPr>
        <p:spPr>
          <a:xfrm>
            <a:off x="1812600" y="1266825"/>
            <a:ext cx="5518800" cy="260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119" name="Google Shape;1119;p8"/>
          <p:cNvGrpSpPr/>
          <p:nvPr/>
        </p:nvGrpSpPr>
        <p:grpSpPr>
          <a:xfrm>
            <a:off x="7398069" y="2977147"/>
            <a:ext cx="1128443" cy="564218"/>
            <a:chOff x="311697" y="-12"/>
            <a:chExt cx="4437449" cy="2218709"/>
          </a:xfrm>
        </p:grpSpPr>
        <p:sp>
          <p:nvSpPr>
            <p:cNvPr id="1120" name="Google Shape;1120;p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8"/>
          <p:cNvGrpSpPr/>
          <p:nvPr/>
        </p:nvGrpSpPr>
        <p:grpSpPr>
          <a:xfrm>
            <a:off x="560813" y="539503"/>
            <a:ext cx="1443946" cy="721968"/>
            <a:chOff x="311697" y="-12"/>
            <a:chExt cx="4437449" cy="2218709"/>
          </a:xfrm>
        </p:grpSpPr>
        <p:sp>
          <p:nvSpPr>
            <p:cNvPr id="1450" name="Google Shape;1450;p8"/>
            <p:cNvSpPr/>
            <p:nvPr/>
          </p:nvSpPr>
          <p:spPr>
            <a:xfrm>
              <a:off x="2400974"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
            <p:cNvSpPr/>
            <p:nvPr/>
          </p:nvSpPr>
          <p:spPr>
            <a:xfrm>
              <a:off x="2253074"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
            <p:cNvSpPr/>
            <p:nvPr/>
          </p:nvSpPr>
          <p:spPr>
            <a:xfrm>
              <a:off x="208667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
            <p:cNvSpPr/>
            <p:nvPr/>
          </p:nvSpPr>
          <p:spPr>
            <a:xfrm>
              <a:off x="1957242" y="2070781"/>
              <a:ext cx="129448" cy="147916"/>
            </a:xfrm>
            <a:custGeom>
              <a:rect b="b" l="l" r="r" t="t"/>
              <a:pathLst>
                <a:path extrusionOk="0" h="9523" w="8334">
                  <a:moveTo>
                    <a:pt x="1" y="0"/>
                  </a:moveTo>
                  <a:lnTo>
                    <a:pt x="1" y="9523"/>
                  </a:lnTo>
                  <a:lnTo>
                    <a:pt x="8334" y="952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
            <p:cNvSpPr/>
            <p:nvPr/>
          </p:nvSpPr>
          <p:spPr>
            <a:xfrm>
              <a:off x="1790857" y="2070781"/>
              <a:ext cx="166400" cy="147916"/>
            </a:xfrm>
            <a:custGeom>
              <a:rect b="b" l="l" r="r" t="t"/>
              <a:pathLst>
                <a:path extrusionOk="0" h="9523" w="10713">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
            <p:cNvSpPr/>
            <p:nvPr/>
          </p:nvSpPr>
          <p:spPr>
            <a:xfrm>
              <a:off x="1642910"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
            <p:cNvSpPr/>
            <p:nvPr/>
          </p:nvSpPr>
          <p:spPr>
            <a:xfrm>
              <a:off x="1513494"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
            <p:cNvSpPr/>
            <p:nvPr/>
          </p:nvSpPr>
          <p:spPr>
            <a:xfrm>
              <a:off x="1347094" y="2070781"/>
              <a:ext cx="166415" cy="147916"/>
            </a:xfrm>
            <a:custGeom>
              <a:rect b="b" l="l" r="r" t="t"/>
              <a:pathLst>
                <a:path extrusionOk="0" h="9523" w="10714">
                  <a:moveTo>
                    <a:pt x="1" y="0"/>
                  </a:moveTo>
                  <a:lnTo>
                    <a:pt x="1"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
            <p:cNvSpPr/>
            <p:nvPr/>
          </p:nvSpPr>
          <p:spPr>
            <a:xfrm>
              <a:off x="1199178"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
            <p:cNvSpPr/>
            <p:nvPr/>
          </p:nvSpPr>
          <p:spPr>
            <a:xfrm>
              <a:off x="1069761" y="2070781"/>
              <a:ext cx="129432" cy="147916"/>
            </a:xfrm>
            <a:custGeom>
              <a:rect b="b" l="l" r="r" t="t"/>
              <a:pathLst>
                <a:path extrusionOk="0" h="9523" w="8333">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
            <p:cNvSpPr/>
            <p:nvPr/>
          </p:nvSpPr>
          <p:spPr>
            <a:xfrm>
              <a:off x="903361" y="2070781"/>
              <a:ext cx="166415" cy="147916"/>
            </a:xfrm>
            <a:custGeom>
              <a:rect b="b" l="l" r="r" t="t"/>
              <a:pathLst>
                <a:path extrusionOk="0" h="9523" w="10714">
                  <a:moveTo>
                    <a:pt x="0" y="0"/>
                  </a:moveTo>
                  <a:lnTo>
                    <a:pt x="0" y="9523"/>
                  </a:lnTo>
                  <a:lnTo>
                    <a:pt x="10713" y="9523"/>
                  </a:lnTo>
                  <a:lnTo>
                    <a:pt x="1071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
            <p:cNvSpPr/>
            <p:nvPr/>
          </p:nvSpPr>
          <p:spPr>
            <a:xfrm>
              <a:off x="755430"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
            <p:cNvSpPr/>
            <p:nvPr/>
          </p:nvSpPr>
          <p:spPr>
            <a:xfrm>
              <a:off x="625998"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
            <p:cNvSpPr/>
            <p:nvPr/>
          </p:nvSpPr>
          <p:spPr>
            <a:xfrm>
              <a:off x="2400974"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
            <p:cNvSpPr/>
            <p:nvPr/>
          </p:nvSpPr>
          <p:spPr>
            <a:xfrm>
              <a:off x="225307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
            <p:cNvSpPr/>
            <p:nvPr/>
          </p:nvSpPr>
          <p:spPr>
            <a:xfrm>
              <a:off x="208667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
            <p:cNvSpPr/>
            <p:nvPr/>
          </p:nvSpPr>
          <p:spPr>
            <a:xfrm>
              <a:off x="1957242" y="192286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
            <p:cNvSpPr/>
            <p:nvPr/>
          </p:nvSpPr>
          <p:spPr>
            <a:xfrm>
              <a:off x="1790857" y="192286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
            <p:cNvSpPr/>
            <p:nvPr/>
          </p:nvSpPr>
          <p:spPr>
            <a:xfrm>
              <a:off x="1642910"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
            <p:cNvSpPr/>
            <p:nvPr/>
          </p:nvSpPr>
          <p:spPr>
            <a:xfrm>
              <a:off x="1513494"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
            <p:cNvSpPr/>
            <p:nvPr/>
          </p:nvSpPr>
          <p:spPr>
            <a:xfrm>
              <a:off x="1347094"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
            <p:cNvSpPr/>
            <p:nvPr/>
          </p:nvSpPr>
          <p:spPr>
            <a:xfrm>
              <a:off x="1199178"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
            <p:cNvSpPr/>
            <p:nvPr/>
          </p:nvSpPr>
          <p:spPr>
            <a:xfrm>
              <a:off x="1069761" y="192286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
            <p:cNvSpPr/>
            <p:nvPr/>
          </p:nvSpPr>
          <p:spPr>
            <a:xfrm>
              <a:off x="903361" y="192286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
            <p:cNvSpPr/>
            <p:nvPr/>
          </p:nvSpPr>
          <p:spPr>
            <a:xfrm>
              <a:off x="755430"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
            <p:cNvSpPr/>
            <p:nvPr/>
          </p:nvSpPr>
          <p:spPr>
            <a:xfrm>
              <a:off x="625998"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
            <p:cNvSpPr/>
            <p:nvPr/>
          </p:nvSpPr>
          <p:spPr>
            <a:xfrm>
              <a:off x="459598" y="192286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
            <p:cNvSpPr/>
            <p:nvPr/>
          </p:nvSpPr>
          <p:spPr>
            <a:xfrm>
              <a:off x="311697" y="1922865"/>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
            <p:cNvSpPr/>
            <p:nvPr/>
          </p:nvSpPr>
          <p:spPr>
            <a:xfrm>
              <a:off x="2400974"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
            <p:cNvSpPr/>
            <p:nvPr/>
          </p:nvSpPr>
          <p:spPr>
            <a:xfrm>
              <a:off x="225307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
            <p:cNvSpPr/>
            <p:nvPr/>
          </p:nvSpPr>
          <p:spPr>
            <a:xfrm>
              <a:off x="208667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
            <p:cNvSpPr/>
            <p:nvPr/>
          </p:nvSpPr>
          <p:spPr>
            <a:xfrm>
              <a:off x="1957242" y="175648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
            <p:cNvSpPr/>
            <p:nvPr/>
          </p:nvSpPr>
          <p:spPr>
            <a:xfrm>
              <a:off x="1790857" y="175648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
            <p:cNvSpPr/>
            <p:nvPr/>
          </p:nvSpPr>
          <p:spPr>
            <a:xfrm>
              <a:off x="1642910"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
            <p:cNvSpPr/>
            <p:nvPr/>
          </p:nvSpPr>
          <p:spPr>
            <a:xfrm>
              <a:off x="1513494"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
            <p:cNvSpPr/>
            <p:nvPr/>
          </p:nvSpPr>
          <p:spPr>
            <a:xfrm>
              <a:off x="1347094"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
            <p:cNvSpPr/>
            <p:nvPr/>
          </p:nvSpPr>
          <p:spPr>
            <a:xfrm>
              <a:off x="1199178"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
            <p:cNvSpPr/>
            <p:nvPr/>
          </p:nvSpPr>
          <p:spPr>
            <a:xfrm>
              <a:off x="1069761" y="175648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
            <p:cNvSpPr/>
            <p:nvPr/>
          </p:nvSpPr>
          <p:spPr>
            <a:xfrm>
              <a:off x="903361" y="175648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
            <p:cNvSpPr/>
            <p:nvPr/>
          </p:nvSpPr>
          <p:spPr>
            <a:xfrm>
              <a:off x="755430"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
            <p:cNvSpPr/>
            <p:nvPr/>
          </p:nvSpPr>
          <p:spPr>
            <a:xfrm>
              <a:off x="625998"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
            <p:cNvSpPr/>
            <p:nvPr/>
          </p:nvSpPr>
          <p:spPr>
            <a:xfrm>
              <a:off x="459598" y="175648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
            <p:cNvSpPr/>
            <p:nvPr/>
          </p:nvSpPr>
          <p:spPr>
            <a:xfrm>
              <a:off x="311697"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
            <p:cNvSpPr/>
            <p:nvPr/>
          </p:nvSpPr>
          <p:spPr>
            <a:xfrm>
              <a:off x="2400974"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
            <p:cNvSpPr/>
            <p:nvPr/>
          </p:nvSpPr>
          <p:spPr>
            <a:xfrm>
              <a:off x="225307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
            <p:cNvSpPr/>
            <p:nvPr/>
          </p:nvSpPr>
          <p:spPr>
            <a:xfrm>
              <a:off x="208667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
            <p:cNvSpPr/>
            <p:nvPr/>
          </p:nvSpPr>
          <p:spPr>
            <a:xfrm>
              <a:off x="1957242" y="1627048"/>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
            <p:cNvSpPr/>
            <p:nvPr/>
          </p:nvSpPr>
          <p:spPr>
            <a:xfrm>
              <a:off x="1790857" y="1627048"/>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
            <p:cNvSpPr/>
            <p:nvPr/>
          </p:nvSpPr>
          <p:spPr>
            <a:xfrm>
              <a:off x="1642910"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
            <p:cNvSpPr/>
            <p:nvPr/>
          </p:nvSpPr>
          <p:spPr>
            <a:xfrm>
              <a:off x="1513494"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
            <p:cNvSpPr/>
            <p:nvPr/>
          </p:nvSpPr>
          <p:spPr>
            <a:xfrm>
              <a:off x="1347094"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
            <p:cNvSpPr/>
            <p:nvPr/>
          </p:nvSpPr>
          <p:spPr>
            <a:xfrm>
              <a:off x="1199178"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
            <p:cNvSpPr/>
            <p:nvPr/>
          </p:nvSpPr>
          <p:spPr>
            <a:xfrm>
              <a:off x="1069761" y="1627048"/>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
            <p:cNvSpPr/>
            <p:nvPr/>
          </p:nvSpPr>
          <p:spPr>
            <a:xfrm>
              <a:off x="903361" y="1627048"/>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
            <p:cNvSpPr/>
            <p:nvPr/>
          </p:nvSpPr>
          <p:spPr>
            <a:xfrm>
              <a:off x="755430"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
            <p:cNvSpPr/>
            <p:nvPr/>
          </p:nvSpPr>
          <p:spPr>
            <a:xfrm>
              <a:off x="625998"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
            <p:cNvSpPr/>
            <p:nvPr/>
          </p:nvSpPr>
          <p:spPr>
            <a:xfrm>
              <a:off x="459598" y="1627048"/>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
            <p:cNvSpPr/>
            <p:nvPr/>
          </p:nvSpPr>
          <p:spPr>
            <a:xfrm>
              <a:off x="311697"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
            <p:cNvSpPr/>
            <p:nvPr/>
          </p:nvSpPr>
          <p:spPr>
            <a:xfrm>
              <a:off x="2400974"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
            <p:cNvSpPr/>
            <p:nvPr/>
          </p:nvSpPr>
          <p:spPr>
            <a:xfrm>
              <a:off x="225307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
            <p:cNvSpPr/>
            <p:nvPr/>
          </p:nvSpPr>
          <p:spPr>
            <a:xfrm>
              <a:off x="208667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
            <p:cNvSpPr/>
            <p:nvPr/>
          </p:nvSpPr>
          <p:spPr>
            <a:xfrm>
              <a:off x="1957242" y="1460633"/>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
            <p:cNvSpPr/>
            <p:nvPr/>
          </p:nvSpPr>
          <p:spPr>
            <a:xfrm>
              <a:off x="1790857" y="1460633"/>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
            <p:cNvSpPr/>
            <p:nvPr/>
          </p:nvSpPr>
          <p:spPr>
            <a:xfrm>
              <a:off x="1642910"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
            <p:cNvSpPr/>
            <p:nvPr/>
          </p:nvSpPr>
          <p:spPr>
            <a:xfrm>
              <a:off x="1513494"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
            <p:cNvSpPr/>
            <p:nvPr/>
          </p:nvSpPr>
          <p:spPr>
            <a:xfrm>
              <a:off x="1347094"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
            <p:cNvSpPr/>
            <p:nvPr/>
          </p:nvSpPr>
          <p:spPr>
            <a:xfrm>
              <a:off x="1199178"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
            <p:cNvSpPr/>
            <p:nvPr/>
          </p:nvSpPr>
          <p:spPr>
            <a:xfrm>
              <a:off x="1069761" y="1460633"/>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
            <p:cNvSpPr/>
            <p:nvPr/>
          </p:nvSpPr>
          <p:spPr>
            <a:xfrm>
              <a:off x="903361" y="1460633"/>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
            <p:cNvSpPr/>
            <p:nvPr/>
          </p:nvSpPr>
          <p:spPr>
            <a:xfrm>
              <a:off x="755430"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
            <p:cNvSpPr/>
            <p:nvPr/>
          </p:nvSpPr>
          <p:spPr>
            <a:xfrm>
              <a:off x="625998"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
            <p:cNvSpPr/>
            <p:nvPr/>
          </p:nvSpPr>
          <p:spPr>
            <a:xfrm>
              <a:off x="459598" y="1460633"/>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
            <p:cNvSpPr/>
            <p:nvPr/>
          </p:nvSpPr>
          <p:spPr>
            <a:xfrm>
              <a:off x="311697"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
            <p:cNvSpPr/>
            <p:nvPr/>
          </p:nvSpPr>
          <p:spPr>
            <a:xfrm>
              <a:off x="2400974"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
            <p:cNvSpPr/>
            <p:nvPr/>
          </p:nvSpPr>
          <p:spPr>
            <a:xfrm>
              <a:off x="225307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
            <p:cNvSpPr/>
            <p:nvPr/>
          </p:nvSpPr>
          <p:spPr>
            <a:xfrm>
              <a:off x="208667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
            <p:cNvSpPr/>
            <p:nvPr/>
          </p:nvSpPr>
          <p:spPr>
            <a:xfrm>
              <a:off x="1957242" y="1331201"/>
              <a:ext cx="129448" cy="129448"/>
            </a:xfrm>
            <a:custGeom>
              <a:rect b="b" l="l" r="r" t="t"/>
              <a:pathLst>
                <a:path extrusionOk="0" h="8334"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
            <p:cNvSpPr/>
            <p:nvPr/>
          </p:nvSpPr>
          <p:spPr>
            <a:xfrm>
              <a:off x="1790857" y="1331201"/>
              <a:ext cx="166400" cy="129448"/>
            </a:xfrm>
            <a:custGeom>
              <a:rect b="b" l="l" r="r" t="t"/>
              <a:pathLst>
                <a:path extrusionOk="0" h="8334" w="10713">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
            <p:cNvSpPr/>
            <p:nvPr/>
          </p:nvSpPr>
          <p:spPr>
            <a:xfrm>
              <a:off x="1642910"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
            <p:cNvSpPr/>
            <p:nvPr/>
          </p:nvSpPr>
          <p:spPr>
            <a:xfrm>
              <a:off x="1513494"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
            <p:cNvSpPr/>
            <p:nvPr/>
          </p:nvSpPr>
          <p:spPr>
            <a:xfrm>
              <a:off x="1347094"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
            <p:cNvSpPr/>
            <p:nvPr/>
          </p:nvSpPr>
          <p:spPr>
            <a:xfrm>
              <a:off x="1199178"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
            <p:cNvSpPr/>
            <p:nvPr/>
          </p:nvSpPr>
          <p:spPr>
            <a:xfrm>
              <a:off x="1069761" y="1331201"/>
              <a:ext cx="129432" cy="129448"/>
            </a:xfrm>
            <a:custGeom>
              <a:rect b="b" l="l" r="r" t="t"/>
              <a:pathLst>
                <a:path extrusionOk="0" h="8334" w="8333">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
            <p:cNvSpPr/>
            <p:nvPr/>
          </p:nvSpPr>
          <p:spPr>
            <a:xfrm>
              <a:off x="903361" y="1331201"/>
              <a:ext cx="166415" cy="129448"/>
            </a:xfrm>
            <a:custGeom>
              <a:rect b="b" l="l" r="r" t="t"/>
              <a:pathLst>
                <a:path extrusionOk="0" h="8334" w="10714">
                  <a:moveTo>
                    <a:pt x="0" y="0"/>
                  </a:moveTo>
                  <a:lnTo>
                    <a:pt x="0"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
            <p:cNvSpPr/>
            <p:nvPr/>
          </p:nvSpPr>
          <p:spPr>
            <a:xfrm>
              <a:off x="755430"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
            <p:cNvSpPr/>
            <p:nvPr/>
          </p:nvSpPr>
          <p:spPr>
            <a:xfrm>
              <a:off x="625998"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
            <p:cNvSpPr/>
            <p:nvPr/>
          </p:nvSpPr>
          <p:spPr>
            <a:xfrm>
              <a:off x="459598" y="1331201"/>
              <a:ext cx="166415" cy="129448"/>
            </a:xfrm>
            <a:custGeom>
              <a:rect b="b" l="l" r="r" t="t"/>
              <a:pathLst>
                <a:path extrusionOk="0" h="8334"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
            <p:cNvSpPr/>
            <p:nvPr/>
          </p:nvSpPr>
          <p:spPr>
            <a:xfrm>
              <a:off x="2400974"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
            <p:cNvSpPr/>
            <p:nvPr/>
          </p:nvSpPr>
          <p:spPr>
            <a:xfrm>
              <a:off x="2253074"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
            <p:cNvSpPr/>
            <p:nvPr/>
          </p:nvSpPr>
          <p:spPr>
            <a:xfrm>
              <a:off x="208667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
            <p:cNvSpPr/>
            <p:nvPr/>
          </p:nvSpPr>
          <p:spPr>
            <a:xfrm>
              <a:off x="1957242" y="1183285"/>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
            <p:cNvSpPr/>
            <p:nvPr/>
          </p:nvSpPr>
          <p:spPr>
            <a:xfrm>
              <a:off x="1790857" y="1183285"/>
              <a:ext cx="166400" cy="147932"/>
            </a:xfrm>
            <a:custGeom>
              <a:rect b="b" l="l" r="r" t="t"/>
              <a:pathLst>
                <a:path extrusionOk="0" h="9524" w="10713">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
            <p:cNvSpPr/>
            <p:nvPr/>
          </p:nvSpPr>
          <p:spPr>
            <a:xfrm>
              <a:off x="1642910"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
            <p:cNvSpPr/>
            <p:nvPr/>
          </p:nvSpPr>
          <p:spPr>
            <a:xfrm>
              <a:off x="1513494"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
            <p:cNvSpPr/>
            <p:nvPr/>
          </p:nvSpPr>
          <p:spPr>
            <a:xfrm>
              <a:off x="1347094" y="1183285"/>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
            <p:cNvSpPr/>
            <p:nvPr/>
          </p:nvSpPr>
          <p:spPr>
            <a:xfrm>
              <a:off x="1199178"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
            <p:cNvSpPr/>
            <p:nvPr/>
          </p:nvSpPr>
          <p:spPr>
            <a:xfrm>
              <a:off x="1069761" y="1183285"/>
              <a:ext cx="129432" cy="147932"/>
            </a:xfrm>
            <a:custGeom>
              <a:rect b="b" l="l" r="r" t="t"/>
              <a:pathLst>
                <a:path extrusionOk="0" h="9524" w="8333">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
            <p:cNvSpPr/>
            <p:nvPr/>
          </p:nvSpPr>
          <p:spPr>
            <a:xfrm>
              <a:off x="903361" y="1183285"/>
              <a:ext cx="166415" cy="147932"/>
            </a:xfrm>
            <a:custGeom>
              <a:rect b="b" l="l" r="r" t="t"/>
              <a:pathLst>
                <a:path extrusionOk="0" h="9524" w="10714">
                  <a:moveTo>
                    <a:pt x="0" y="1"/>
                  </a:moveTo>
                  <a:lnTo>
                    <a:pt x="0"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
            <p:cNvSpPr/>
            <p:nvPr/>
          </p:nvSpPr>
          <p:spPr>
            <a:xfrm>
              <a:off x="755430"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
            <p:cNvSpPr/>
            <p:nvPr/>
          </p:nvSpPr>
          <p:spPr>
            <a:xfrm>
              <a:off x="626013" y="1183285"/>
              <a:ext cx="129432" cy="147932"/>
            </a:xfrm>
            <a:custGeom>
              <a:rect b="b" l="l" r="r" t="t"/>
              <a:pathLst>
                <a:path extrusionOk="0" h="9524" w="8333">
                  <a:moveTo>
                    <a:pt x="1" y="1"/>
                  </a:moveTo>
                  <a:lnTo>
                    <a:pt x="1" y="9523"/>
                  </a:lnTo>
                  <a:lnTo>
                    <a:pt x="8332" y="9523"/>
                  </a:lnTo>
                  <a:lnTo>
                    <a:pt x="8332"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
            <p:cNvSpPr/>
            <p:nvPr/>
          </p:nvSpPr>
          <p:spPr>
            <a:xfrm>
              <a:off x="2400974"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
            <p:cNvSpPr/>
            <p:nvPr/>
          </p:nvSpPr>
          <p:spPr>
            <a:xfrm>
              <a:off x="2253074"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
            <p:cNvSpPr/>
            <p:nvPr/>
          </p:nvSpPr>
          <p:spPr>
            <a:xfrm>
              <a:off x="208667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
            <p:cNvSpPr/>
            <p:nvPr/>
          </p:nvSpPr>
          <p:spPr>
            <a:xfrm>
              <a:off x="1957242" y="101690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
            <p:cNvSpPr/>
            <p:nvPr/>
          </p:nvSpPr>
          <p:spPr>
            <a:xfrm>
              <a:off x="1790857" y="101690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
            <p:cNvSpPr/>
            <p:nvPr/>
          </p:nvSpPr>
          <p:spPr>
            <a:xfrm>
              <a:off x="1642910"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
            <p:cNvSpPr/>
            <p:nvPr/>
          </p:nvSpPr>
          <p:spPr>
            <a:xfrm>
              <a:off x="1513494"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
            <p:cNvSpPr/>
            <p:nvPr/>
          </p:nvSpPr>
          <p:spPr>
            <a:xfrm>
              <a:off x="1347094" y="101690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
            <p:cNvSpPr/>
            <p:nvPr/>
          </p:nvSpPr>
          <p:spPr>
            <a:xfrm>
              <a:off x="1199178"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
            <p:cNvSpPr/>
            <p:nvPr/>
          </p:nvSpPr>
          <p:spPr>
            <a:xfrm>
              <a:off x="1069761" y="1016900"/>
              <a:ext cx="129432" cy="166400"/>
            </a:xfrm>
            <a:custGeom>
              <a:rect b="b" l="l" r="r" t="t"/>
              <a:pathLst>
                <a:path extrusionOk="0" h="10713" w="8333">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
            <p:cNvSpPr/>
            <p:nvPr/>
          </p:nvSpPr>
          <p:spPr>
            <a:xfrm>
              <a:off x="903361" y="1016900"/>
              <a:ext cx="166415" cy="166400"/>
            </a:xfrm>
            <a:custGeom>
              <a:rect b="b" l="l" r="r" t="t"/>
              <a:pathLst>
                <a:path extrusionOk="0" h="10713" w="10714">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
            <p:cNvSpPr/>
            <p:nvPr/>
          </p:nvSpPr>
          <p:spPr>
            <a:xfrm>
              <a:off x="755430"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
            <p:cNvSpPr/>
            <p:nvPr/>
          </p:nvSpPr>
          <p:spPr>
            <a:xfrm>
              <a:off x="2400974"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
            <p:cNvSpPr/>
            <p:nvPr/>
          </p:nvSpPr>
          <p:spPr>
            <a:xfrm>
              <a:off x="2253074"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
            <p:cNvSpPr/>
            <p:nvPr/>
          </p:nvSpPr>
          <p:spPr>
            <a:xfrm>
              <a:off x="208667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
            <p:cNvSpPr/>
            <p:nvPr/>
          </p:nvSpPr>
          <p:spPr>
            <a:xfrm>
              <a:off x="1957242" y="887468"/>
              <a:ext cx="129448" cy="129448"/>
            </a:xfrm>
            <a:custGeom>
              <a:rect b="b" l="l" r="r" t="t"/>
              <a:pathLst>
                <a:path extrusionOk="0" h="8334" w="8334">
                  <a:moveTo>
                    <a:pt x="1" y="1"/>
                  </a:moveTo>
                  <a:lnTo>
                    <a:pt x="1" y="8333"/>
                  </a:lnTo>
                  <a:lnTo>
                    <a:pt x="8334" y="833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
            <p:cNvSpPr/>
            <p:nvPr/>
          </p:nvSpPr>
          <p:spPr>
            <a:xfrm>
              <a:off x="1790857" y="887468"/>
              <a:ext cx="166400" cy="129448"/>
            </a:xfrm>
            <a:custGeom>
              <a:rect b="b" l="l" r="r" t="t"/>
              <a:pathLst>
                <a:path extrusionOk="0" h="8334" w="10713">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
            <p:cNvSpPr/>
            <p:nvPr/>
          </p:nvSpPr>
          <p:spPr>
            <a:xfrm>
              <a:off x="1642910"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
            <p:cNvSpPr/>
            <p:nvPr/>
          </p:nvSpPr>
          <p:spPr>
            <a:xfrm>
              <a:off x="1513494"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
            <p:cNvSpPr/>
            <p:nvPr/>
          </p:nvSpPr>
          <p:spPr>
            <a:xfrm>
              <a:off x="1347094" y="887468"/>
              <a:ext cx="166415" cy="129448"/>
            </a:xfrm>
            <a:custGeom>
              <a:rect b="b" l="l" r="r" t="t"/>
              <a:pathLst>
                <a:path extrusionOk="0" h="8334" w="10714">
                  <a:moveTo>
                    <a:pt x="1" y="1"/>
                  </a:moveTo>
                  <a:lnTo>
                    <a:pt x="1"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
            <p:cNvSpPr/>
            <p:nvPr/>
          </p:nvSpPr>
          <p:spPr>
            <a:xfrm>
              <a:off x="1199178"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
            <p:cNvSpPr/>
            <p:nvPr/>
          </p:nvSpPr>
          <p:spPr>
            <a:xfrm>
              <a:off x="1069761" y="887468"/>
              <a:ext cx="129432" cy="129448"/>
            </a:xfrm>
            <a:custGeom>
              <a:rect b="b" l="l" r="r" t="t"/>
              <a:pathLst>
                <a:path extrusionOk="0" h="8334" w="8333">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
            <p:cNvSpPr/>
            <p:nvPr/>
          </p:nvSpPr>
          <p:spPr>
            <a:xfrm>
              <a:off x="903361" y="887468"/>
              <a:ext cx="166415" cy="129448"/>
            </a:xfrm>
            <a:custGeom>
              <a:rect b="b" l="l" r="r" t="t"/>
              <a:pathLst>
                <a:path extrusionOk="0" h="8334" w="10714">
                  <a:moveTo>
                    <a:pt x="0" y="1"/>
                  </a:moveTo>
                  <a:lnTo>
                    <a:pt x="0" y="8333"/>
                  </a:lnTo>
                  <a:lnTo>
                    <a:pt x="10713" y="833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
            <p:cNvSpPr/>
            <p:nvPr/>
          </p:nvSpPr>
          <p:spPr>
            <a:xfrm>
              <a:off x="755430"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
            <p:cNvSpPr/>
            <p:nvPr/>
          </p:nvSpPr>
          <p:spPr>
            <a:xfrm>
              <a:off x="2400974"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
            <p:cNvSpPr/>
            <p:nvPr/>
          </p:nvSpPr>
          <p:spPr>
            <a:xfrm>
              <a:off x="2253074"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
            <p:cNvSpPr/>
            <p:nvPr/>
          </p:nvSpPr>
          <p:spPr>
            <a:xfrm>
              <a:off x="208667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
            <p:cNvSpPr/>
            <p:nvPr/>
          </p:nvSpPr>
          <p:spPr>
            <a:xfrm>
              <a:off x="1957242" y="739552"/>
              <a:ext cx="129448" cy="147932"/>
            </a:xfrm>
            <a:custGeom>
              <a:rect b="b" l="l" r="r" t="t"/>
              <a:pathLst>
                <a:path extrusionOk="0" h="9524" w="8334">
                  <a:moveTo>
                    <a:pt x="1" y="1"/>
                  </a:moveTo>
                  <a:lnTo>
                    <a:pt x="1" y="9524"/>
                  </a:lnTo>
                  <a:lnTo>
                    <a:pt x="8334" y="952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
            <p:cNvSpPr/>
            <p:nvPr/>
          </p:nvSpPr>
          <p:spPr>
            <a:xfrm>
              <a:off x="1790857" y="739552"/>
              <a:ext cx="166400" cy="147932"/>
            </a:xfrm>
            <a:custGeom>
              <a:rect b="b" l="l" r="r" t="t"/>
              <a:pathLst>
                <a:path extrusionOk="0" h="9524" w="10713">
                  <a:moveTo>
                    <a:pt x="0" y="1"/>
                  </a:moveTo>
                  <a:lnTo>
                    <a:pt x="0"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
            <p:cNvSpPr/>
            <p:nvPr/>
          </p:nvSpPr>
          <p:spPr>
            <a:xfrm>
              <a:off x="1642910"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
            <p:cNvSpPr/>
            <p:nvPr/>
          </p:nvSpPr>
          <p:spPr>
            <a:xfrm>
              <a:off x="1513494"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
            <p:cNvSpPr/>
            <p:nvPr/>
          </p:nvSpPr>
          <p:spPr>
            <a:xfrm>
              <a:off x="1347094" y="739552"/>
              <a:ext cx="166415" cy="147932"/>
            </a:xfrm>
            <a:custGeom>
              <a:rect b="b" l="l" r="r" t="t"/>
              <a:pathLst>
                <a:path extrusionOk="0" h="9524" w="10714">
                  <a:moveTo>
                    <a:pt x="1" y="1"/>
                  </a:moveTo>
                  <a:lnTo>
                    <a:pt x="1" y="9524"/>
                  </a:lnTo>
                  <a:lnTo>
                    <a:pt x="10713" y="952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
            <p:cNvSpPr/>
            <p:nvPr/>
          </p:nvSpPr>
          <p:spPr>
            <a:xfrm>
              <a:off x="1199178"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
            <p:cNvSpPr/>
            <p:nvPr/>
          </p:nvSpPr>
          <p:spPr>
            <a:xfrm>
              <a:off x="1069761" y="739552"/>
              <a:ext cx="129432" cy="147932"/>
            </a:xfrm>
            <a:custGeom>
              <a:rect b="b" l="l" r="r" t="t"/>
              <a:pathLst>
                <a:path extrusionOk="0" h="9524" w="8333">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
            <p:cNvSpPr/>
            <p:nvPr/>
          </p:nvSpPr>
          <p:spPr>
            <a:xfrm>
              <a:off x="903361" y="739552"/>
              <a:ext cx="166415" cy="147932"/>
            </a:xfrm>
            <a:custGeom>
              <a:rect b="b" l="l" r="r" t="t"/>
              <a:pathLst>
                <a:path extrusionOk="0" h="9524" w="10714">
                  <a:moveTo>
                    <a:pt x="0" y="1"/>
                  </a:moveTo>
                  <a:lnTo>
                    <a:pt x="0" y="9524"/>
                  </a:lnTo>
                  <a:lnTo>
                    <a:pt x="10713" y="9524"/>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
            <p:cNvSpPr/>
            <p:nvPr/>
          </p:nvSpPr>
          <p:spPr>
            <a:xfrm>
              <a:off x="2400974"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
            <p:cNvSpPr/>
            <p:nvPr/>
          </p:nvSpPr>
          <p:spPr>
            <a:xfrm>
              <a:off x="2253074"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
            <p:cNvSpPr/>
            <p:nvPr/>
          </p:nvSpPr>
          <p:spPr>
            <a:xfrm>
              <a:off x="2086674" y="573137"/>
              <a:ext cx="166415" cy="166431"/>
            </a:xfrm>
            <a:custGeom>
              <a:rect b="b" l="l" r="r" t="t"/>
              <a:pathLst>
                <a:path extrusionOk="0" h="10715" w="10714">
                  <a:moveTo>
                    <a:pt x="1" y="1"/>
                  </a:moveTo>
                  <a:lnTo>
                    <a:pt x="1"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
            <p:cNvSpPr/>
            <p:nvPr/>
          </p:nvSpPr>
          <p:spPr>
            <a:xfrm>
              <a:off x="1957242" y="573137"/>
              <a:ext cx="129448" cy="166431"/>
            </a:xfrm>
            <a:custGeom>
              <a:rect b="b" l="l" r="r" t="t"/>
              <a:pathLst>
                <a:path extrusionOk="0" h="10715" w="8334">
                  <a:moveTo>
                    <a:pt x="1" y="1"/>
                  </a:moveTo>
                  <a:lnTo>
                    <a:pt x="1" y="10715"/>
                  </a:lnTo>
                  <a:lnTo>
                    <a:pt x="8334" y="10715"/>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
            <p:cNvSpPr/>
            <p:nvPr/>
          </p:nvSpPr>
          <p:spPr>
            <a:xfrm>
              <a:off x="1790857" y="573137"/>
              <a:ext cx="166400" cy="166431"/>
            </a:xfrm>
            <a:custGeom>
              <a:rect b="b" l="l" r="r" t="t"/>
              <a:pathLst>
                <a:path extrusionOk="0" h="10715" w="10713">
                  <a:moveTo>
                    <a:pt x="0" y="1"/>
                  </a:moveTo>
                  <a:lnTo>
                    <a:pt x="0" y="10715"/>
                  </a:lnTo>
                  <a:lnTo>
                    <a:pt x="10713" y="10715"/>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
            <p:cNvSpPr/>
            <p:nvPr/>
          </p:nvSpPr>
          <p:spPr>
            <a:xfrm>
              <a:off x="1642910"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
            <p:cNvSpPr/>
            <p:nvPr/>
          </p:nvSpPr>
          <p:spPr>
            <a:xfrm>
              <a:off x="1513494" y="573137"/>
              <a:ext cx="129432" cy="166431"/>
            </a:xfrm>
            <a:custGeom>
              <a:rect b="b" l="l" r="r" t="t"/>
              <a:pathLst>
                <a:path extrusionOk="0" h="10715" w="8333">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
            <p:cNvSpPr/>
            <p:nvPr/>
          </p:nvSpPr>
          <p:spPr>
            <a:xfrm>
              <a:off x="2400974"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
            <p:cNvSpPr/>
            <p:nvPr/>
          </p:nvSpPr>
          <p:spPr>
            <a:xfrm>
              <a:off x="2253074"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
            <p:cNvSpPr/>
            <p:nvPr/>
          </p:nvSpPr>
          <p:spPr>
            <a:xfrm>
              <a:off x="2086674" y="443705"/>
              <a:ext cx="166415" cy="129448"/>
            </a:xfrm>
            <a:custGeom>
              <a:rect b="b" l="l" r="r" t="t"/>
              <a:pathLst>
                <a:path extrusionOk="0" h="8334" w="10714">
                  <a:moveTo>
                    <a:pt x="1" y="1"/>
                  </a:moveTo>
                  <a:lnTo>
                    <a:pt x="1"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
            <p:cNvSpPr/>
            <p:nvPr/>
          </p:nvSpPr>
          <p:spPr>
            <a:xfrm>
              <a:off x="1957242" y="443705"/>
              <a:ext cx="129448" cy="129448"/>
            </a:xfrm>
            <a:custGeom>
              <a:rect b="b" l="l" r="r" t="t"/>
              <a:pathLst>
                <a:path extrusionOk="0" h="8334" w="8334">
                  <a:moveTo>
                    <a:pt x="1" y="1"/>
                  </a:moveTo>
                  <a:lnTo>
                    <a:pt x="1" y="8334"/>
                  </a:lnTo>
                  <a:lnTo>
                    <a:pt x="8334" y="8334"/>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
            <p:cNvSpPr/>
            <p:nvPr/>
          </p:nvSpPr>
          <p:spPr>
            <a:xfrm>
              <a:off x="1790857" y="443705"/>
              <a:ext cx="166400" cy="129448"/>
            </a:xfrm>
            <a:custGeom>
              <a:rect b="b" l="l" r="r" t="t"/>
              <a:pathLst>
                <a:path extrusionOk="0" h="8334" w="10713">
                  <a:moveTo>
                    <a:pt x="0" y="1"/>
                  </a:moveTo>
                  <a:lnTo>
                    <a:pt x="0" y="8334"/>
                  </a:lnTo>
                  <a:lnTo>
                    <a:pt x="10713" y="8334"/>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
            <p:cNvSpPr/>
            <p:nvPr/>
          </p:nvSpPr>
          <p:spPr>
            <a:xfrm>
              <a:off x="1642910"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
            <p:cNvSpPr/>
            <p:nvPr/>
          </p:nvSpPr>
          <p:spPr>
            <a:xfrm>
              <a:off x="1513494" y="443705"/>
              <a:ext cx="129432" cy="129448"/>
            </a:xfrm>
            <a:custGeom>
              <a:rect b="b" l="l" r="r" t="t"/>
              <a:pathLst>
                <a:path extrusionOk="0" h="8334" w="8333">
                  <a:moveTo>
                    <a:pt x="0" y="1"/>
                  </a:moveTo>
                  <a:lnTo>
                    <a:pt x="0" y="8334"/>
                  </a:lnTo>
                  <a:lnTo>
                    <a:pt x="8333" y="8334"/>
                  </a:lnTo>
                  <a:lnTo>
                    <a:pt x="833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
            <p:cNvSpPr/>
            <p:nvPr/>
          </p:nvSpPr>
          <p:spPr>
            <a:xfrm>
              <a:off x="2400974"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
            <p:cNvSpPr/>
            <p:nvPr/>
          </p:nvSpPr>
          <p:spPr>
            <a:xfrm>
              <a:off x="2253074"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
            <p:cNvSpPr/>
            <p:nvPr/>
          </p:nvSpPr>
          <p:spPr>
            <a:xfrm>
              <a:off x="2086674" y="277320"/>
              <a:ext cx="166415" cy="166400"/>
            </a:xfrm>
            <a:custGeom>
              <a:rect b="b" l="l" r="r" t="t"/>
              <a:pathLst>
                <a:path extrusionOk="0" h="10713" w="10714">
                  <a:moveTo>
                    <a:pt x="1" y="0"/>
                  </a:moveTo>
                  <a:lnTo>
                    <a:pt x="1"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
            <p:cNvSpPr/>
            <p:nvPr/>
          </p:nvSpPr>
          <p:spPr>
            <a:xfrm>
              <a:off x="1957242" y="277320"/>
              <a:ext cx="129448" cy="166400"/>
            </a:xfrm>
            <a:custGeom>
              <a:rect b="b" l="l" r="r" t="t"/>
              <a:pathLst>
                <a:path extrusionOk="0" h="10713" w="8334">
                  <a:moveTo>
                    <a:pt x="1" y="0"/>
                  </a:moveTo>
                  <a:lnTo>
                    <a:pt x="1" y="10713"/>
                  </a:lnTo>
                  <a:lnTo>
                    <a:pt x="8334" y="1071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
            <p:cNvSpPr/>
            <p:nvPr/>
          </p:nvSpPr>
          <p:spPr>
            <a:xfrm>
              <a:off x="1790857" y="277320"/>
              <a:ext cx="166400" cy="166400"/>
            </a:xfrm>
            <a:custGeom>
              <a:rect b="b" l="l" r="r" t="t"/>
              <a:pathLst>
                <a:path extrusionOk="0" h="10713" w="10713">
                  <a:moveTo>
                    <a:pt x="0" y="0"/>
                  </a:moveTo>
                  <a:lnTo>
                    <a:pt x="0" y="10713"/>
                  </a:lnTo>
                  <a:lnTo>
                    <a:pt x="10713" y="1071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
            <p:cNvSpPr/>
            <p:nvPr/>
          </p:nvSpPr>
          <p:spPr>
            <a:xfrm>
              <a:off x="1642910"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
            <p:cNvSpPr/>
            <p:nvPr/>
          </p:nvSpPr>
          <p:spPr>
            <a:xfrm>
              <a:off x="2400974"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
            <p:cNvSpPr/>
            <p:nvPr/>
          </p:nvSpPr>
          <p:spPr>
            <a:xfrm>
              <a:off x="2253074" y="129404"/>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
            <p:cNvSpPr/>
            <p:nvPr/>
          </p:nvSpPr>
          <p:spPr>
            <a:xfrm>
              <a:off x="2086674" y="129404"/>
              <a:ext cx="166415" cy="147932"/>
            </a:xfrm>
            <a:custGeom>
              <a:rect b="b" l="l" r="r" t="t"/>
              <a:pathLst>
                <a:path extrusionOk="0" h="9524" w="10714">
                  <a:moveTo>
                    <a:pt x="1" y="1"/>
                  </a:moveTo>
                  <a:lnTo>
                    <a:pt x="1" y="9523"/>
                  </a:lnTo>
                  <a:lnTo>
                    <a:pt x="10713" y="9523"/>
                  </a:lnTo>
                  <a:lnTo>
                    <a:pt x="1071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
            <p:cNvSpPr/>
            <p:nvPr/>
          </p:nvSpPr>
          <p:spPr>
            <a:xfrm>
              <a:off x="1957242" y="129404"/>
              <a:ext cx="129448" cy="147932"/>
            </a:xfrm>
            <a:custGeom>
              <a:rect b="b" l="l" r="r" t="t"/>
              <a:pathLst>
                <a:path extrusionOk="0" h="9524" w="8334">
                  <a:moveTo>
                    <a:pt x="1" y="1"/>
                  </a:moveTo>
                  <a:lnTo>
                    <a:pt x="1" y="9523"/>
                  </a:lnTo>
                  <a:lnTo>
                    <a:pt x="8334" y="9523"/>
                  </a:lnTo>
                  <a:lnTo>
                    <a:pt x="833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
            <p:cNvSpPr/>
            <p:nvPr/>
          </p:nvSpPr>
          <p:spPr>
            <a:xfrm>
              <a:off x="1790857" y="129404"/>
              <a:ext cx="166400" cy="147932"/>
            </a:xfrm>
            <a:custGeom>
              <a:rect b="b" l="l" r="r" t="t"/>
              <a:pathLst>
                <a:path extrusionOk="0" h="9524" w="10713">
                  <a:moveTo>
                    <a:pt x="0" y="1"/>
                  </a:moveTo>
                  <a:lnTo>
                    <a:pt x="0" y="9523"/>
                  </a:lnTo>
                  <a:lnTo>
                    <a:pt x="10713" y="9523"/>
                  </a:lnTo>
                  <a:lnTo>
                    <a:pt x="1071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
            <p:cNvSpPr/>
            <p:nvPr/>
          </p:nvSpPr>
          <p:spPr>
            <a:xfrm>
              <a:off x="2400974" y="-12"/>
              <a:ext cx="129448" cy="129432"/>
            </a:xfrm>
            <a:custGeom>
              <a:rect b="b" l="l" r="r" t="t"/>
              <a:pathLst>
                <a:path extrusionOk="0" h="8333" w="8334">
                  <a:moveTo>
                    <a:pt x="1" y="0"/>
                  </a:moveTo>
                  <a:lnTo>
                    <a:pt x="1" y="8333"/>
                  </a:lnTo>
                  <a:lnTo>
                    <a:pt x="8334" y="8333"/>
                  </a:lnTo>
                  <a:lnTo>
                    <a:pt x="833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
            <p:cNvSpPr/>
            <p:nvPr/>
          </p:nvSpPr>
          <p:spPr>
            <a:xfrm>
              <a:off x="2253074" y="-12"/>
              <a:ext cx="147916" cy="129432"/>
            </a:xfrm>
            <a:custGeom>
              <a:rect b="b" l="l" r="r" t="t"/>
              <a:pathLst>
                <a:path extrusionOk="0" h="8333"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
            <p:cNvSpPr/>
            <p:nvPr/>
          </p:nvSpPr>
          <p:spPr>
            <a:xfrm>
              <a:off x="2086674" y="-12"/>
              <a:ext cx="166415" cy="129432"/>
            </a:xfrm>
            <a:custGeom>
              <a:rect b="b" l="l" r="r" t="t"/>
              <a:pathLst>
                <a:path extrusionOk="0" h="8333" w="10714">
                  <a:moveTo>
                    <a:pt x="1" y="0"/>
                  </a:moveTo>
                  <a:lnTo>
                    <a:pt x="1" y="8333"/>
                  </a:lnTo>
                  <a:lnTo>
                    <a:pt x="10713" y="8333"/>
                  </a:lnTo>
                  <a:lnTo>
                    <a:pt x="1071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
            <p:cNvSpPr/>
            <p:nvPr/>
          </p:nvSpPr>
          <p:spPr>
            <a:xfrm>
              <a:off x="1957242" y="-12"/>
              <a:ext cx="129448" cy="129432"/>
            </a:xfrm>
            <a:custGeom>
              <a:rect b="b" l="l" r="r" t="t"/>
              <a:pathLst>
                <a:path extrusionOk="0" h="8333" w="8334">
                  <a:moveTo>
                    <a:pt x="1" y="0"/>
                  </a:moveTo>
                  <a:lnTo>
                    <a:pt x="1" y="8333"/>
                  </a:lnTo>
                  <a:lnTo>
                    <a:pt x="8334" y="8333"/>
                  </a:lnTo>
                  <a:lnTo>
                    <a:pt x="833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
            <p:cNvSpPr/>
            <p:nvPr/>
          </p:nvSpPr>
          <p:spPr>
            <a:xfrm>
              <a:off x="2530406"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
            <p:cNvSpPr/>
            <p:nvPr/>
          </p:nvSpPr>
          <p:spPr>
            <a:xfrm>
              <a:off x="2678322" y="2070781"/>
              <a:ext cx="129448" cy="147916"/>
            </a:xfrm>
            <a:custGeom>
              <a:rect b="b" l="l" r="r" t="t"/>
              <a:pathLst>
                <a:path extrusionOk="0" h="9523" w="8334">
                  <a:moveTo>
                    <a:pt x="0" y="0"/>
                  </a:moveTo>
                  <a:lnTo>
                    <a:pt x="0" y="9523"/>
                  </a:lnTo>
                  <a:lnTo>
                    <a:pt x="8333" y="9523"/>
                  </a:lnTo>
                  <a:lnTo>
                    <a:pt x="833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
            <p:cNvSpPr/>
            <p:nvPr/>
          </p:nvSpPr>
          <p:spPr>
            <a:xfrm>
              <a:off x="2807755" y="2070781"/>
              <a:ext cx="166431" cy="147916"/>
            </a:xfrm>
            <a:custGeom>
              <a:rect b="b" l="l" r="r" t="t"/>
              <a:pathLst>
                <a:path extrusionOk="0" h="9523" w="10715">
                  <a:moveTo>
                    <a:pt x="0" y="0"/>
                  </a:moveTo>
                  <a:lnTo>
                    <a:pt x="0" y="9523"/>
                  </a:lnTo>
                  <a:lnTo>
                    <a:pt x="10714" y="9523"/>
                  </a:lnTo>
                  <a:lnTo>
                    <a:pt x="1071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
            <p:cNvSpPr/>
            <p:nvPr/>
          </p:nvSpPr>
          <p:spPr>
            <a:xfrm>
              <a:off x="2974170"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
            <p:cNvSpPr/>
            <p:nvPr/>
          </p:nvSpPr>
          <p:spPr>
            <a:xfrm>
              <a:off x="312208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
            <p:cNvSpPr/>
            <p:nvPr/>
          </p:nvSpPr>
          <p:spPr>
            <a:xfrm>
              <a:off x="326998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
            <p:cNvSpPr/>
            <p:nvPr/>
          </p:nvSpPr>
          <p:spPr>
            <a:xfrm>
              <a:off x="341790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
            <p:cNvSpPr/>
            <p:nvPr/>
          </p:nvSpPr>
          <p:spPr>
            <a:xfrm>
              <a:off x="3565818"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
            <p:cNvSpPr/>
            <p:nvPr/>
          </p:nvSpPr>
          <p:spPr>
            <a:xfrm>
              <a:off x="3713719" y="2070781"/>
              <a:ext cx="147963" cy="147916"/>
            </a:xfrm>
            <a:custGeom>
              <a:rect b="b" l="l" r="r" t="t"/>
              <a:pathLst>
                <a:path extrusionOk="0" h="9523" w="9526">
                  <a:moveTo>
                    <a:pt x="1" y="0"/>
                  </a:moveTo>
                  <a:lnTo>
                    <a:pt x="1" y="9523"/>
                  </a:lnTo>
                  <a:lnTo>
                    <a:pt x="9525" y="9523"/>
                  </a:lnTo>
                  <a:lnTo>
                    <a:pt x="9525"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
            <p:cNvSpPr/>
            <p:nvPr/>
          </p:nvSpPr>
          <p:spPr>
            <a:xfrm>
              <a:off x="3861666" y="2070781"/>
              <a:ext cx="147916" cy="147916"/>
            </a:xfrm>
            <a:custGeom>
              <a:rect b="b" l="l" r="r" t="t"/>
              <a:pathLst>
                <a:path extrusionOk="0" h="9523" w="9523">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
            <p:cNvSpPr/>
            <p:nvPr/>
          </p:nvSpPr>
          <p:spPr>
            <a:xfrm>
              <a:off x="4009566" y="2070781"/>
              <a:ext cx="147932" cy="147916"/>
            </a:xfrm>
            <a:custGeom>
              <a:rect b="b" l="l" r="r" t="t"/>
              <a:pathLst>
                <a:path extrusionOk="0" h="9523" w="9524">
                  <a:moveTo>
                    <a:pt x="1" y="0"/>
                  </a:moveTo>
                  <a:lnTo>
                    <a:pt x="1" y="9523"/>
                  </a:lnTo>
                  <a:lnTo>
                    <a:pt x="9524" y="952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
            <p:cNvSpPr/>
            <p:nvPr/>
          </p:nvSpPr>
          <p:spPr>
            <a:xfrm>
              <a:off x="4157482" y="2070781"/>
              <a:ext cx="147932" cy="147916"/>
            </a:xfrm>
            <a:custGeom>
              <a:rect b="b" l="l" r="r" t="t"/>
              <a:pathLst>
                <a:path extrusionOk="0" h="9523" w="9524">
                  <a:moveTo>
                    <a:pt x="1" y="0"/>
                  </a:moveTo>
                  <a:lnTo>
                    <a:pt x="1"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
            <p:cNvSpPr/>
            <p:nvPr/>
          </p:nvSpPr>
          <p:spPr>
            <a:xfrm>
              <a:off x="4305398" y="2070781"/>
              <a:ext cx="147932" cy="147916"/>
            </a:xfrm>
            <a:custGeom>
              <a:rect b="b" l="l" r="r" t="t"/>
              <a:pathLst>
                <a:path extrusionOk="0" h="9523" w="9524">
                  <a:moveTo>
                    <a:pt x="0" y="0"/>
                  </a:moveTo>
                  <a:lnTo>
                    <a:pt x="0" y="9523"/>
                  </a:lnTo>
                  <a:lnTo>
                    <a:pt x="9523" y="952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
            <p:cNvSpPr/>
            <p:nvPr/>
          </p:nvSpPr>
          <p:spPr>
            <a:xfrm>
              <a:off x="2530406"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
            <p:cNvSpPr/>
            <p:nvPr/>
          </p:nvSpPr>
          <p:spPr>
            <a:xfrm>
              <a:off x="2678322" y="192286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
            <p:cNvSpPr/>
            <p:nvPr/>
          </p:nvSpPr>
          <p:spPr>
            <a:xfrm>
              <a:off x="2807755" y="192286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
            <p:cNvSpPr/>
            <p:nvPr/>
          </p:nvSpPr>
          <p:spPr>
            <a:xfrm>
              <a:off x="2974170"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
            <p:cNvSpPr/>
            <p:nvPr/>
          </p:nvSpPr>
          <p:spPr>
            <a:xfrm>
              <a:off x="312208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
            <p:cNvSpPr/>
            <p:nvPr/>
          </p:nvSpPr>
          <p:spPr>
            <a:xfrm>
              <a:off x="326998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
            <p:cNvSpPr/>
            <p:nvPr/>
          </p:nvSpPr>
          <p:spPr>
            <a:xfrm>
              <a:off x="341790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
            <p:cNvSpPr/>
            <p:nvPr/>
          </p:nvSpPr>
          <p:spPr>
            <a:xfrm>
              <a:off x="3565818"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
            <p:cNvSpPr/>
            <p:nvPr/>
          </p:nvSpPr>
          <p:spPr>
            <a:xfrm>
              <a:off x="3713719" y="192286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
            <p:cNvSpPr/>
            <p:nvPr/>
          </p:nvSpPr>
          <p:spPr>
            <a:xfrm>
              <a:off x="3861666"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
            <p:cNvSpPr/>
            <p:nvPr/>
          </p:nvSpPr>
          <p:spPr>
            <a:xfrm>
              <a:off x="4009566" y="192286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
            <p:cNvSpPr/>
            <p:nvPr/>
          </p:nvSpPr>
          <p:spPr>
            <a:xfrm>
              <a:off x="4157482" y="192286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
            <p:cNvSpPr/>
            <p:nvPr/>
          </p:nvSpPr>
          <p:spPr>
            <a:xfrm>
              <a:off x="4305398" y="192286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
            <p:cNvSpPr/>
            <p:nvPr/>
          </p:nvSpPr>
          <p:spPr>
            <a:xfrm>
              <a:off x="4453314" y="192286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
            <p:cNvSpPr/>
            <p:nvPr/>
          </p:nvSpPr>
          <p:spPr>
            <a:xfrm>
              <a:off x="4601215" y="1922865"/>
              <a:ext cx="147932" cy="147932"/>
            </a:xfrm>
            <a:custGeom>
              <a:rect b="b" l="l" r="r" t="t"/>
              <a:pathLst>
                <a:path extrusionOk="0" h="9524" w="9524">
                  <a:moveTo>
                    <a:pt x="1" y="1"/>
                  </a:moveTo>
                  <a:lnTo>
                    <a:pt x="1"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
            <p:cNvSpPr/>
            <p:nvPr/>
          </p:nvSpPr>
          <p:spPr>
            <a:xfrm>
              <a:off x="2530406"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
            <p:cNvSpPr/>
            <p:nvPr/>
          </p:nvSpPr>
          <p:spPr>
            <a:xfrm>
              <a:off x="2678322" y="175648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
            <p:cNvSpPr/>
            <p:nvPr/>
          </p:nvSpPr>
          <p:spPr>
            <a:xfrm>
              <a:off x="2807755" y="175648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
            <p:cNvSpPr/>
            <p:nvPr/>
          </p:nvSpPr>
          <p:spPr>
            <a:xfrm>
              <a:off x="2974170"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
            <p:cNvSpPr/>
            <p:nvPr/>
          </p:nvSpPr>
          <p:spPr>
            <a:xfrm>
              <a:off x="312208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
            <p:cNvSpPr/>
            <p:nvPr/>
          </p:nvSpPr>
          <p:spPr>
            <a:xfrm>
              <a:off x="326998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
            <p:cNvSpPr/>
            <p:nvPr/>
          </p:nvSpPr>
          <p:spPr>
            <a:xfrm>
              <a:off x="341790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
            <p:cNvSpPr/>
            <p:nvPr/>
          </p:nvSpPr>
          <p:spPr>
            <a:xfrm>
              <a:off x="3565818"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
            <p:cNvSpPr/>
            <p:nvPr/>
          </p:nvSpPr>
          <p:spPr>
            <a:xfrm>
              <a:off x="3713719" y="175648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
            <p:cNvSpPr/>
            <p:nvPr/>
          </p:nvSpPr>
          <p:spPr>
            <a:xfrm>
              <a:off x="3861666"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
            <p:cNvSpPr/>
            <p:nvPr/>
          </p:nvSpPr>
          <p:spPr>
            <a:xfrm>
              <a:off x="4009566" y="175648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
            <p:cNvSpPr/>
            <p:nvPr/>
          </p:nvSpPr>
          <p:spPr>
            <a:xfrm>
              <a:off x="4157482"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
            <p:cNvSpPr/>
            <p:nvPr/>
          </p:nvSpPr>
          <p:spPr>
            <a:xfrm>
              <a:off x="4305398" y="175648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
            <p:cNvSpPr/>
            <p:nvPr/>
          </p:nvSpPr>
          <p:spPr>
            <a:xfrm>
              <a:off x="4453314" y="175648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
            <p:cNvSpPr/>
            <p:nvPr/>
          </p:nvSpPr>
          <p:spPr>
            <a:xfrm>
              <a:off x="4601215" y="175648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
            <p:cNvSpPr/>
            <p:nvPr/>
          </p:nvSpPr>
          <p:spPr>
            <a:xfrm>
              <a:off x="2530406"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
            <p:cNvSpPr/>
            <p:nvPr/>
          </p:nvSpPr>
          <p:spPr>
            <a:xfrm>
              <a:off x="2678322" y="1627048"/>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
            <p:cNvSpPr/>
            <p:nvPr/>
          </p:nvSpPr>
          <p:spPr>
            <a:xfrm>
              <a:off x="2807755" y="1627048"/>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
            <p:cNvSpPr/>
            <p:nvPr/>
          </p:nvSpPr>
          <p:spPr>
            <a:xfrm>
              <a:off x="2974170"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
            <p:cNvSpPr/>
            <p:nvPr/>
          </p:nvSpPr>
          <p:spPr>
            <a:xfrm>
              <a:off x="312208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
            <p:cNvSpPr/>
            <p:nvPr/>
          </p:nvSpPr>
          <p:spPr>
            <a:xfrm>
              <a:off x="326998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
            <p:cNvSpPr/>
            <p:nvPr/>
          </p:nvSpPr>
          <p:spPr>
            <a:xfrm>
              <a:off x="341790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
            <p:cNvSpPr/>
            <p:nvPr/>
          </p:nvSpPr>
          <p:spPr>
            <a:xfrm>
              <a:off x="3565818"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
            <p:cNvSpPr/>
            <p:nvPr/>
          </p:nvSpPr>
          <p:spPr>
            <a:xfrm>
              <a:off x="3713719" y="1627048"/>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
            <p:cNvSpPr/>
            <p:nvPr/>
          </p:nvSpPr>
          <p:spPr>
            <a:xfrm>
              <a:off x="3861666"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
            <p:cNvSpPr/>
            <p:nvPr/>
          </p:nvSpPr>
          <p:spPr>
            <a:xfrm>
              <a:off x="4009566" y="1627048"/>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
            <p:cNvSpPr/>
            <p:nvPr/>
          </p:nvSpPr>
          <p:spPr>
            <a:xfrm>
              <a:off x="4157482"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
            <p:cNvSpPr/>
            <p:nvPr/>
          </p:nvSpPr>
          <p:spPr>
            <a:xfrm>
              <a:off x="4305398" y="1627048"/>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
            <p:cNvSpPr/>
            <p:nvPr/>
          </p:nvSpPr>
          <p:spPr>
            <a:xfrm>
              <a:off x="4453314" y="1627048"/>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
            <p:cNvSpPr/>
            <p:nvPr/>
          </p:nvSpPr>
          <p:spPr>
            <a:xfrm>
              <a:off x="4601215" y="1627048"/>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
            <p:cNvSpPr/>
            <p:nvPr/>
          </p:nvSpPr>
          <p:spPr>
            <a:xfrm>
              <a:off x="2530406"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
            <p:cNvSpPr/>
            <p:nvPr/>
          </p:nvSpPr>
          <p:spPr>
            <a:xfrm>
              <a:off x="2678322" y="1460633"/>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
            <p:cNvSpPr/>
            <p:nvPr/>
          </p:nvSpPr>
          <p:spPr>
            <a:xfrm>
              <a:off x="2807755" y="1460633"/>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
            <p:cNvSpPr/>
            <p:nvPr/>
          </p:nvSpPr>
          <p:spPr>
            <a:xfrm>
              <a:off x="2974170"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
            <p:cNvSpPr/>
            <p:nvPr/>
          </p:nvSpPr>
          <p:spPr>
            <a:xfrm>
              <a:off x="312208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
            <p:cNvSpPr/>
            <p:nvPr/>
          </p:nvSpPr>
          <p:spPr>
            <a:xfrm>
              <a:off x="326998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
            <p:cNvSpPr/>
            <p:nvPr/>
          </p:nvSpPr>
          <p:spPr>
            <a:xfrm>
              <a:off x="341790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
            <p:cNvSpPr/>
            <p:nvPr/>
          </p:nvSpPr>
          <p:spPr>
            <a:xfrm>
              <a:off x="3565818"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
            <p:cNvSpPr/>
            <p:nvPr/>
          </p:nvSpPr>
          <p:spPr>
            <a:xfrm>
              <a:off x="3713719" y="1460633"/>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
            <p:cNvSpPr/>
            <p:nvPr/>
          </p:nvSpPr>
          <p:spPr>
            <a:xfrm>
              <a:off x="3861666"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
            <p:cNvSpPr/>
            <p:nvPr/>
          </p:nvSpPr>
          <p:spPr>
            <a:xfrm>
              <a:off x="4009566" y="1460633"/>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
            <p:cNvSpPr/>
            <p:nvPr/>
          </p:nvSpPr>
          <p:spPr>
            <a:xfrm>
              <a:off x="4157482"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
            <p:cNvSpPr/>
            <p:nvPr/>
          </p:nvSpPr>
          <p:spPr>
            <a:xfrm>
              <a:off x="4305398" y="1460633"/>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
            <p:cNvSpPr/>
            <p:nvPr/>
          </p:nvSpPr>
          <p:spPr>
            <a:xfrm>
              <a:off x="4453314" y="1460633"/>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
            <p:cNvSpPr/>
            <p:nvPr/>
          </p:nvSpPr>
          <p:spPr>
            <a:xfrm>
              <a:off x="4601215" y="1460633"/>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
            <p:cNvSpPr/>
            <p:nvPr/>
          </p:nvSpPr>
          <p:spPr>
            <a:xfrm>
              <a:off x="2530406"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
            <p:cNvSpPr/>
            <p:nvPr/>
          </p:nvSpPr>
          <p:spPr>
            <a:xfrm>
              <a:off x="2678322" y="1331201"/>
              <a:ext cx="129448" cy="129448"/>
            </a:xfrm>
            <a:custGeom>
              <a:rect b="b" l="l" r="r" t="t"/>
              <a:pathLst>
                <a:path extrusionOk="0" h="8334"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
            <p:cNvSpPr/>
            <p:nvPr/>
          </p:nvSpPr>
          <p:spPr>
            <a:xfrm>
              <a:off x="2807755" y="1331201"/>
              <a:ext cx="166431" cy="129448"/>
            </a:xfrm>
            <a:custGeom>
              <a:rect b="b" l="l" r="r" t="t"/>
              <a:pathLst>
                <a:path extrusionOk="0" h="8334"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
            <p:cNvSpPr/>
            <p:nvPr/>
          </p:nvSpPr>
          <p:spPr>
            <a:xfrm>
              <a:off x="2974170"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
            <p:cNvSpPr/>
            <p:nvPr/>
          </p:nvSpPr>
          <p:spPr>
            <a:xfrm>
              <a:off x="312208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
            <p:cNvSpPr/>
            <p:nvPr/>
          </p:nvSpPr>
          <p:spPr>
            <a:xfrm>
              <a:off x="326998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
            <p:cNvSpPr/>
            <p:nvPr/>
          </p:nvSpPr>
          <p:spPr>
            <a:xfrm>
              <a:off x="341790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
            <p:cNvSpPr/>
            <p:nvPr/>
          </p:nvSpPr>
          <p:spPr>
            <a:xfrm>
              <a:off x="3565818"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
            <p:cNvSpPr/>
            <p:nvPr/>
          </p:nvSpPr>
          <p:spPr>
            <a:xfrm>
              <a:off x="3713719" y="1331201"/>
              <a:ext cx="147963" cy="129448"/>
            </a:xfrm>
            <a:custGeom>
              <a:rect b="b" l="l" r="r" t="t"/>
              <a:pathLst>
                <a:path extrusionOk="0" h="8334" w="9526">
                  <a:moveTo>
                    <a:pt x="1" y="0"/>
                  </a:moveTo>
                  <a:lnTo>
                    <a:pt x="1" y="8333"/>
                  </a:lnTo>
                  <a:lnTo>
                    <a:pt x="9525" y="833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
            <p:cNvSpPr/>
            <p:nvPr/>
          </p:nvSpPr>
          <p:spPr>
            <a:xfrm>
              <a:off x="3861666"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
            <p:cNvSpPr/>
            <p:nvPr/>
          </p:nvSpPr>
          <p:spPr>
            <a:xfrm>
              <a:off x="4009566" y="1331201"/>
              <a:ext cx="147932" cy="129448"/>
            </a:xfrm>
            <a:custGeom>
              <a:rect b="b" l="l" r="r" t="t"/>
              <a:pathLst>
                <a:path extrusionOk="0" h="8334" w="9524">
                  <a:moveTo>
                    <a:pt x="1" y="0"/>
                  </a:moveTo>
                  <a:lnTo>
                    <a:pt x="1" y="8333"/>
                  </a:lnTo>
                  <a:lnTo>
                    <a:pt x="9524" y="833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
            <p:cNvSpPr/>
            <p:nvPr/>
          </p:nvSpPr>
          <p:spPr>
            <a:xfrm>
              <a:off x="4157482" y="1331201"/>
              <a:ext cx="147932" cy="129448"/>
            </a:xfrm>
            <a:custGeom>
              <a:rect b="b" l="l" r="r" t="t"/>
              <a:pathLst>
                <a:path extrusionOk="0" h="8334"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
            <p:cNvSpPr/>
            <p:nvPr/>
          </p:nvSpPr>
          <p:spPr>
            <a:xfrm>
              <a:off x="4305398" y="1331201"/>
              <a:ext cx="147932" cy="129448"/>
            </a:xfrm>
            <a:custGeom>
              <a:rect b="b" l="l" r="r" t="t"/>
              <a:pathLst>
                <a:path extrusionOk="0" h="8334" w="9524">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
            <p:cNvSpPr/>
            <p:nvPr/>
          </p:nvSpPr>
          <p:spPr>
            <a:xfrm>
              <a:off x="4453314" y="1331201"/>
              <a:ext cx="147916" cy="129448"/>
            </a:xfrm>
            <a:custGeom>
              <a:rect b="b" l="l" r="r" t="t"/>
              <a:pathLst>
                <a:path extrusionOk="0" h="8334" w="9523">
                  <a:moveTo>
                    <a:pt x="0" y="0"/>
                  </a:moveTo>
                  <a:lnTo>
                    <a:pt x="0"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
            <p:cNvSpPr/>
            <p:nvPr/>
          </p:nvSpPr>
          <p:spPr>
            <a:xfrm>
              <a:off x="4601215" y="1331201"/>
              <a:ext cx="147932" cy="129448"/>
            </a:xfrm>
            <a:custGeom>
              <a:rect b="b" l="l" r="r" t="t"/>
              <a:pathLst>
                <a:path extrusionOk="0" h="8334" w="9524">
                  <a:moveTo>
                    <a:pt x="1" y="0"/>
                  </a:moveTo>
                  <a:lnTo>
                    <a:pt x="1"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
            <p:cNvSpPr/>
            <p:nvPr/>
          </p:nvSpPr>
          <p:spPr>
            <a:xfrm>
              <a:off x="2530406"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
            <p:cNvSpPr/>
            <p:nvPr/>
          </p:nvSpPr>
          <p:spPr>
            <a:xfrm>
              <a:off x="2678322" y="1183285"/>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
            <p:cNvSpPr/>
            <p:nvPr/>
          </p:nvSpPr>
          <p:spPr>
            <a:xfrm>
              <a:off x="2807755" y="1183285"/>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
            <p:cNvSpPr/>
            <p:nvPr/>
          </p:nvSpPr>
          <p:spPr>
            <a:xfrm>
              <a:off x="2974170" y="1183285"/>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
            <p:cNvSpPr/>
            <p:nvPr/>
          </p:nvSpPr>
          <p:spPr>
            <a:xfrm>
              <a:off x="312208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
            <p:cNvSpPr/>
            <p:nvPr/>
          </p:nvSpPr>
          <p:spPr>
            <a:xfrm>
              <a:off x="326998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
            <p:cNvSpPr/>
            <p:nvPr/>
          </p:nvSpPr>
          <p:spPr>
            <a:xfrm>
              <a:off x="341790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
            <p:cNvSpPr/>
            <p:nvPr/>
          </p:nvSpPr>
          <p:spPr>
            <a:xfrm>
              <a:off x="3565818"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
            <p:cNvSpPr/>
            <p:nvPr/>
          </p:nvSpPr>
          <p:spPr>
            <a:xfrm>
              <a:off x="3713719" y="1183285"/>
              <a:ext cx="147963" cy="147932"/>
            </a:xfrm>
            <a:custGeom>
              <a:rect b="b" l="l" r="r" t="t"/>
              <a:pathLst>
                <a:path extrusionOk="0" h="9524" w="9526">
                  <a:moveTo>
                    <a:pt x="1" y="1"/>
                  </a:moveTo>
                  <a:lnTo>
                    <a:pt x="1" y="9523"/>
                  </a:lnTo>
                  <a:lnTo>
                    <a:pt x="9525" y="952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
            <p:cNvSpPr/>
            <p:nvPr/>
          </p:nvSpPr>
          <p:spPr>
            <a:xfrm>
              <a:off x="3861666" y="1183285"/>
              <a:ext cx="147916" cy="147932"/>
            </a:xfrm>
            <a:custGeom>
              <a:rect b="b" l="l" r="r" t="t"/>
              <a:pathLst>
                <a:path extrusionOk="0" h="9524" w="9523">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
            <p:cNvSpPr/>
            <p:nvPr/>
          </p:nvSpPr>
          <p:spPr>
            <a:xfrm>
              <a:off x="4009566" y="1183285"/>
              <a:ext cx="147932" cy="147932"/>
            </a:xfrm>
            <a:custGeom>
              <a:rect b="b" l="l" r="r" t="t"/>
              <a:pathLst>
                <a:path extrusionOk="0" h="9524" w="9524">
                  <a:moveTo>
                    <a:pt x="1" y="1"/>
                  </a:moveTo>
                  <a:lnTo>
                    <a:pt x="1" y="9523"/>
                  </a:lnTo>
                  <a:lnTo>
                    <a:pt x="9524" y="952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
            <p:cNvSpPr/>
            <p:nvPr/>
          </p:nvSpPr>
          <p:spPr>
            <a:xfrm>
              <a:off x="4157482" y="1183285"/>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
            <p:cNvSpPr/>
            <p:nvPr/>
          </p:nvSpPr>
          <p:spPr>
            <a:xfrm>
              <a:off x="4305398" y="1183285"/>
              <a:ext cx="147932" cy="147932"/>
            </a:xfrm>
            <a:custGeom>
              <a:rect b="b" l="l" r="r" t="t"/>
              <a:pathLst>
                <a:path extrusionOk="0" h="9524" w="9524">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
            <p:cNvSpPr/>
            <p:nvPr/>
          </p:nvSpPr>
          <p:spPr>
            <a:xfrm>
              <a:off x="2530406"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
            <p:cNvSpPr/>
            <p:nvPr/>
          </p:nvSpPr>
          <p:spPr>
            <a:xfrm>
              <a:off x="2678322" y="101690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
            <p:cNvSpPr/>
            <p:nvPr/>
          </p:nvSpPr>
          <p:spPr>
            <a:xfrm>
              <a:off x="2807755" y="101690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
            <p:cNvSpPr/>
            <p:nvPr/>
          </p:nvSpPr>
          <p:spPr>
            <a:xfrm>
              <a:off x="2974170" y="101690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
            <p:cNvSpPr/>
            <p:nvPr/>
          </p:nvSpPr>
          <p:spPr>
            <a:xfrm>
              <a:off x="312208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
            <p:cNvSpPr/>
            <p:nvPr/>
          </p:nvSpPr>
          <p:spPr>
            <a:xfrm>
              <a:off x="326998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
            <p:cNvSpPr/>
            <p:nvPr/>
          </p:nvSpPr>
          <p:spPr>
            <a:xfrm>
              <a:off x="341790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
            <p:cNvSpPr/>
            <p:nvPr/>
          </p:nvSpPr>
          <p:spPr>
            <a:xfrm>
              <a:off x="3565818"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
            <p:cNvSpPr/>
            <p:nvPr/>
          </p:nvSpPr>
          <p:spPr>
            <a:xfrm>
              <a:off x="3713719" y="1016900"/>
              <a:ext cx="147963" cy="166400"/>
            </a:xfrm>
            <a:custGeom>
              <a:rect b="b" l="l" r="r" t="t"/>
              <a:pathLst>
                <a:path extrusionOk="0" h="10713" w="9526">
                  <a:moveTo>
                    <a:pt x="1" y="0"/>
                  </a:moveTo>
                  <a:lnTo>
                    <a:pt x="1" y="10713"/>
                  </a:lnTo>
                  <a:lnTo>
                    <a:pt x="9525" y="10713"/>
                  </a:lnTo>
                  <a:lnTo>
                    <a:pt x="9525"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
            <p:cNvSpPr/>
            <p:nvPr/>
          </p:nvSpPr>
          <p:spPr>
            <a:xfrm>
              <a:off x="3861666" y="101690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
            <p:cNvSpPr/>
            <p:nvPr/>
          </p:nvSpPr>
          <p:spPr>
            <a:xfrm>
              <a:off x="4009566" y="1016900"/>
              <a:ext cx="147932" cy="166400"/>
            </a:xfrm>
            <a:custGeom>
              <a:rect b="b" l="l" r="r" t="t"/>
              <a:pathLst>
                <a:path extrusionOk="0" h="10713" w="9524">
                  <a:moveTo>
                    <a:pt x="1" y="0"/>
                  </a:moveTo>
                  <a:lnTo>
                    <a:pt x="1" y="10713"/>
                  </a:lnTo>
                  <a:lnTo>
                    <a:pt x="9524" y="10713"/>
                  </a:lnTo>
                  <a:lnTo>
                    <a:pt x="952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
            <p:cNvSpPr/>
            <p:nvPr/>
          </p:nvSpPr>
          <p:spPr>
            <a:xfrm>
              <a:off x="4157482" y="101690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
            <p:cNvSpPr/>
            <p:nvPr/>
          </p:nvSpPr>
          <p:spPr>
            <a:xfrm>
              <a:off x="2530406"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
            <p:cNvSpPr/>
            <p:nvPr/>
          </p:nvSpPr>
          <p:spPr>
            <a:xfrm>
              <a:off x="2678322" y="887468"/>
              <a:ext cx="129448" cy="129448"/>
            </a:xfrm>
            <a:custGeom>
              <a:rect b="b" l="l" r="r" t="t"/>
              <a:pathLst>
                <a:path extrusionOk="0" h="8334" w="8334">
                  <a:moveTo>
                    <a:pt x="0" y="1"/>
                  </a:moveTo>
                  <a:lnTo>
                    <a:pt x="0" y="8333"/>
                  </a:lnTo>
                  <a:lnTo>
                    <a:pt x="8333" y="833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
            <p:cNvSpPr/>
            <p:nvPr/>
          </p:nvSpPr>
          <p:spPr>
            <a:xfrm>
              <a:off x="2807755" y="887468"/>
              <a:ext cx="166431" cy="129448"/>
            </a:xfrm>
            <a:custGeom>
              <a:rect b="b" l="l" r="r" t="t"/>
              <a:pathLst>
                <a:path extrusionOk="0" h="8334" w="10715">
                  <a:moveTo>
                    <a:pt x="0" y="1"/>
                  </a:moveTo>
                  <a:lnTo>
                    <a:pt x="0" y="8333"/>
                  </a:lnTo>
                  <a:lnTo>
                    <a:pt x="10714" y="833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
            <p:cNvSpPr/>
            <p:nvPr/>
          </p:nvSpPr>
          <p:spPr>
            <a:xfrm>
              <a:off x="2974170" y="887468"/>
              <a:ext cx="147932" cy="129448"/>
            </a:xfrm>
            <a:custGeom>
              <a:rect b="b" l="l" r="r" t="t"/>
              <a:pathLst>
                <a:path extrusionOk="0" h="8334" w="9524">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
            <p:cNvSpPr/>
            <p:nvPr/>
          </p:nvSpPr>
          <p:spPr>
            <a:xfrm>
              <a:off x="312208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
            <p:cNvSpPr/>
            <p:nvPr/>
          </p:nvSpPr>
          <p:spPr>
            <a:xfrm>
              <a:off x="326998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
            <p:cNvSpPr/>
            <p:nvPr/>
          </p:nvSpPr>
          <p:spPr>
            <a:xfrm>
              <a:off x="341790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
            <p:cNvSpPr/>
            <p:nvPr/>
          </p:nvSpPr>
          <p:spPr>
            <a:xfrm>
              <a:off x="3565818"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
            <p:cNvSpPr/>
            <p:nvPr/>
          </p:nvSpPr>
          <p:spPr>
            <a:xfrm>
              <a:off x="3713719" y="887468"/>
              <a:ext cx="147963" cy="129448"/>
            </a:xfrm>
            <a:custGeom>
              <a:rect b="b" l="l" r="r" t="t"/>
              <a:pathLst>
                <a:path extrusionOk="0" h="8334" w="9526">
                  <a:moveTo>
                    <a:pt x="1" y="1"/>
                  </a:moveTo>
                  <a:lnTo>
                    <a:pt x="1" y="8333"/>
                  </a:lnTo>
                  <a:lnTo>
                    <a:pt x="9525" y="8333"/>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
            <p:cNvSpPr/>
            <p:nvPr/>
          </p:nvSpPr>
          <p:spPr>
            <a:xfrm>
              <a:off x="3861666" y="887468"/>
              <a:ext cx="147916" cy="129448"/>
            </a:xfrm>
            <a:custGeom>
              <a:rect b="b" l="l" r="r" t="t"/>
              <a:pathLst>
                <a:path extrusionOk="0" h="8334" w="9523">
                  <a:moveTo>
                    <a:pt x="0" y="1"/>
                  </a:moveTo>
                  <a:lnTo>
                    <a:pt x="0"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
            <p:cNvSpPr/>
            <p:nvPr/>
          </p:nvSpPr>
          <p:spPr>
            <a:xfrm>
              <a:off x="4009566" y="887468"/>
              <a:ext cx="147932" cy="129448"/>
            </a:xfrm>
            <a:custGeom>
              <a:rect b="b" l="l" r="r" t="t"/>
              <a:pathLst>
                <a:path extrusionOk="0" h="8334" w="9524">
                  <a:moveTo>
                    <a:pt x="1" y="1"/>
                  </a:moveTo>
                  <a:lnTo>
                    <a:pt x="1" y="8333"/>
                  </a:lnTo>
                  <a:lnTo>
                    <a:pt x="9524" y="8333"/>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
            <p:cNvSpPr/>
            <p:nvPr/>
          </p:nvSpPr>
          <p:spPr>
            <a:xfrm>
              <a:off x="4157482" y="887468"/>
              <a:ext cx="147932" cy="129448"/>
            </a:xfrm>
            <a:custGeom>
              <a:rect b="b" l="l" r="r" t="t"/>
              <a:pathLst>
                <a:path extrusionOk="0" h="8334" w="9524">
                  <a:moveTo>
                    <a:pt x="1" y="1"/>
                  </a:moveTo>
                  <a:lnTo>
                    <a:pt x="1" y="8333"/>
                  </a:lnTo>
                  <a:lnTo>
                    <a:pt x="9523" y="833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
            <p:cNvSpPr/>
            <p:nvPr/>
          </p:nvSpPr>
          <p:spPr>
            <a:xfrm>
              <a:off x="2530406"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
            <p:cNvSpPr/>
            <p:nvPr/>
          </p:nvSpPr>
          <p:spPr>
            <a:xfrm>
              <a:off x="2678322" y="739552"/>
              <a:ext cx="129448" cy="147932"/>
            </a:xfrm>
            <a:custGeom>
              <a:rect b="b" l="l" r="r" t="t"/>
              <a:pathLst>
                <a:path extrusionOk="0" h="9524" w="8334">
                  <a:moveTo>
                    <a:pt x="0" y="1"/>
                  </a:moveTo>
                  <a:lnTo>
                    <a:pt x="0" y="9524"/>
                  </a:lnTo>
                  <a:lnTo>
                    <a:pt x="8333" y="952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
            <p:cNvSpPr/>
            <p:nvPr/>
          </p:nvSpPr>
          <p:spPr>
            <a:xfrm>
              <a:off x="2807755" y="739552"/>
              <a:ext cx="166431" cy="147932"/>
            </a:xfrm>
            <a:custGeom>
              <a:rect b="b" l="l" r="r" t="t"/>
              <a:pathLst>
                <a:path extrusionOk="0" h="9524" w="10715">
                  <a:moveTo>
                    <a:pt x="0" y="1"/>
                  </a:moveTo>
                  <a:lnTo>
                    <a:pt x="0" y="9524"/>
                  </a:lnTo>
                  <a:lnTo>
                    <a:pt x="10714" y="952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
            <p:cNvSpPr/>
            <p:nvPr/>
          </p:nvSpPr>
          <p:spPr>
            <a:xfrm>
              <a:off x="2974170" y="739552"/>
              <a:ext cx="147932" cy="147932"/>
            </a:xfrm>
            <a:custGeom>
              <a:rect b="b" l="l" r="r" t="t"/>
              <a:pathLst>
                <a:path extrusionOk="0" h="9524" w="9524">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
            <p:cNvSpPr/>
            <p:nvPr/>
          </p:nvSpPr>
          <p:spPr>
            <a:xfrm>
              <a:off x="312208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
            <p:cNvSpPr/>
            <p:nvPr/>
          </p:nvSpPr>
          <p:spPr>
            <a:xfrm>
              <a:off x="3269986" y="739552"/>
              <a:ext cx="147932" cy="147932"/>
            </a:xfrm>
            <a:custGeom>
              <a:rect b="b" l="l" r="r" t="t"/>
              <a:pathLst>
                <a:path extrusionOk="0" h="9524" w="9524">
                  <a:moveTo>
                    <a:pt x="1" y="1"/>
                  </a:moveTo>
                  <a:lnTo>
                    <a:pt x="1" y="9524"/>
                  </a:lnTo>
                  <a:lnTo>
                    <a:pt x="9524" y="952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
            <p:cNvSpPr/>
            <p:nvPr/>
          </p:nvSpPr>
          <p:spPr>
            <a:xfrm>
              <a:off x="3417902" y="739552"/>
              <a:ext cx="147932" cy="147932"/>
            </a:xfrm>
            <a:custGeom>
              <a:rect b="b" l="l" r="r" t="t"/>
              <a:pathLst>
                <a:path extrusionOk="0" h="9524" w="9524">
                  <a:moveTo>
                    <a:pt x="1" y="1"/>
                  </a:moveTo>
                  <a:lnTo>
                    <a:pt x="1"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
            <p:cNvSpPr/>
            <p:nvPr/>
          </p:nvSpPr>
          <p:spPr>
            <a:xfrm>
              <a:off x="3565818"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
            <p:cNvSpPr/>
            <p:nvPr/>
          </p:nvSpPr>
          <p:spPr>
            <a:xfrm>
              <a:off x="3713719" y="739552"/>
              <a:ext cx="147963" cy="147932"/>
            </a:xfrm>
            <a:custGeom>
              <a:rect b="b" l="l" r="r" t="t"/>
              <a:pathLst>
                <a:path extrusionOk="0" h="9524" w="9526">
                  <a:moveTo>
                    <a:pt x="1" y="1"/>
                  </a:moveTo>
                  <a:lnTo>
                    <a:pt x="1" y="9524"/>
                  </a:lnTo>
                  <a:lnTo>
                    <a:pt x="9525" y="9524"/>
                  </a:lnTo>
                  <a:lnTo>
                    <a:pt x="9525"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
            <p:cNvSpPr/>
            <p:nvPr/>
          </p:nvSpPr>
          <p:spPr>
            <a:xfrm>
              <a:off x="3861666" y="739552"/>
              <a:ext cx="147916" cy="147932"/>
            </a:xfrm>
            <a:custGeom>
              <a:rect b="b" l="l" r="r" t="t"/>
              <a:pathLst>
                <a:path extrusionOk="0" h="9524" w="9523">
                  <a:moveTo>
                    <a:pt x="0" y="1"/>
                  </a:moveTo>
                  <a:lnTo>
                    <a:pt x="0" y="9524"/>
                  </a:lnTo>
                  <a:lnTo>
                    <a:pt x="9523" y="952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
            <p:cNvSpPr/>
            <p:nvPr/>
          </p:nvSpPr>
          <p:spPr>
            <a:xfrm>
              <a:off x="4009566" y="739552"/>
              <a:ext cx="147932" cy="147932"/>
            </a:xfrm>
            <a:custGeom>
              <a:rect b="b" l="l" r="r" t="t"/>
              <a:pathLst>
                <a:path extrusionOk="0" h="9524" w="9524">
                  <a:moveTo>
                    <a:pt x="1" y="1"/>
                  </a:moveTo>
                  <a:lnTo>
                    <a:pt x="1" y="9524"/>
                  </a:lnTo>
                  <a:lnTo>
                    <a:pt x="9524" y="9524"/>
                  </a:lnTo>
                  <a:lnTo>
                    <a:pt x="9524"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
            <p:cNvSpPr/>
            <p:nvPr/>
          </p:nvSpPr>
          <p:spPr>
            <a:xfrm>
              <a:off x="2530406"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
            <p:cNvSpPr/>
            <p:nvPr/>
          </p:nvSpPr>
          <p:spPr>
            <a:xfrm>
              <a:off x="2678322" y="573137"/>
              <a:ext cx="129448" cy="166431"/>
            </a:xfrm>
            <a:custGeom>
              <a:rect b="b" l="l" r="r" t="t"/>
              <a:pathLst>
                <a:path extrusionOk="0" h="10715" w="8334">
                  <a:moveTo>
                    <a:pt x="0" y="1"/>
                  </a:moveTo>
                  <a:lnTo>
                    <a:pt x="0" y="10715"/>
                  </a:lnTo>
                  <a:lnTo>
                    <a:pt x="8333" y="10715"/>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
            <p:cNvSpPr/>
            <p:nvPr/>
          </p:nvSpPr>
          <p:spPr>
            <a:xfrm>
              <a:off x="2807755" y="573137"/>
              <a:ext cx="166431" cy="166431"/>
            </a:xfrm>
            <a:custGeom>
              <a:rect b="b" l="l" r="r" t="t"/>
              <a:pathLst>
                <a:path extrusionOk="0" h="10715" w="10715">
                  <a:moveTo>
                    <a:pt x="0" y="1"/>
                  </a:moveTo>
                  <a:lnTo>
                    <a:pt x="0" y="10715"/>
                  </a:lnTo>
                  <a:lnTo>
                    <a:pt x="10714" y="10715"/>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
            <p:cNvSpPr/>
            <p:nvPr/>
          </p:nvSpPr>
          <p:spPr>
            <a:xfrm>
              <a:off x="2974170" y="573137"/>
              <a:ext cx="147932" cy="166431"/>
            </a:xfrm>
            <a:custGeom>
              <a:rect b="b" l="l" r="r" t="t"/>
              <a:pathLst>
                <a:path extrusionOk="0" h="10715" w="9524">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
            <p:cNvSpPr/>
            <p:nvPr/>
          </p:nvSpPr>
          <p:spPr>
            <a:xfrm>
              <a:off x="3122086" y="573137"/>
              <a:ext cx="147916" cy="166431"/>
            </a:xfrm>
            <a:custGeom>
              <a:rect b="b" l="l" r="r" t="t"/>
              <a:pathLst>
                <a:path extrusionOk="0" h="10715" w="9523">
                  <a:moveTo>
                    <a:pt x="0" y="1"/>
                  </a:moveTo>
                  <a:lnTo>
                    <a:pt x="0"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
            <p:cNvSpPr/>
            <p:nvPr/>
          </p:nvSpPr>
          <p:spPr>
            <a:xfrm>
              <a:off x="3269986" y="573137"/>
              <a:ext cx="147932" cy="166431"/>
            </a:xfrm>
            <a:custGeom>
              <a:rect b="b" l="l" r="r" t="t"/>
              <a:pathLst>
                <a:path extrusionOk="0" h="10715" w="9524">
                  <a:moveTo>
                    <a:pt x="1" y="1"/>
                  </a:moveTo>
                  <a:lnTo>
                    <a:pt x="1" y="10715"/>
                  </a:lnTo>
                  <a:lnTo>
                    <a:pt x="9524" y="10715"/>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
            <p:cNvSpPr/>
            <p:nvPr/>
          </p:nvSpPr>
          <p:spPr>
            <a:xfrm>
              <a:off x="3417902" y="573137"/>
              <a:ext cx="147932" cy="166431"/>
            </a:xfrm>
            <a:custGeom>
              <a:rect b="b" l="l" r="r" t="t"/>
              <a:pathLst>
                <a:path extrusionOk="0" h="10715" w="9524">
                  <a:moveTo>
                    <a:pt x="1" y="1"/>
                  </a:moveTo>
                  <a:lnTo>
                    <a:pt x="1" y="10715"/>
                  </a:lnTo>
                  <a:lnTo>
                    <a:pt x="9523" y="10715"/>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
            <p:cNvSpPr/>
            <p:nvPr/>
          </p:nvSpPr>
          <p:spPr>
            <a:xfrm>
              <a:off x="2530406"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
            <p:cNvSpPr/>
            <p:nvPr/>
          </p:nvSpPr>
          <p:spPr>
            <a:xfrm>
              <a:off x="2678322" y="443705"/>
              <a:ext cx="129448" cy="129448"/>
            </a:xfrm>
            <a:custGeom>
              <a:rect b="b" l="l" r="r" t="t"/>
              <a:pathLst>
                <a:path extrusionOk="0" h="8334" w="8334">
                  <a:moveTo>
                    <a:pt x="0" y="1"/>
                  </a:moveTo>
                  <a:lnTo>
                    <a:pt x="0" y="8334"/>
                  </a:lnTo>
                  <a:lnTo>
                    <a:pt x="8333" y="8334"/>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
            <p:cNvSpPr/>
            <p:nvPr/>
          </p:nvSpPr>
          <p:spPr>
            <a:xfrm>
              <a:off x="2807755" y="443705"/>
              <a:ext cx="166431" cy="129448"/>
            </a:xfrm>
            <a:custGeom>
              <a:rect b="b" l="l" r="r" t="t"/>
              <a:pathLst>
                <a:path extrusionOk="0" h="8334" w="10715">
                  <a:moveTo>
                    <a:pt x="0" y="1"/>
                  </a:moveTo>
                  <a:lnTo>
                    <a:pt x="0" y="8334"/>
                  </a:lnTo>
                  <a:lnTo>
                    <a:pt x="10714" y="8334"/>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
            <p:cNvSpPr/>
            <p:nvPr/>
          </p:nvSpPr>
          <p:spPr>
            <a:xfrm>
              <a:off x="2974170" y="443705"/>
              <a:ext cx="147932" cy="129448"/>
            </a:xfrm>
            <a:custGeom>
              <a:rect b="b" l="l" r="r" t="t"/>
              <a:pathLst>
                <a:path extrusionOk="0" h="8334" w="9524">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
            <p:cNvSpPr/>
            <p:nvPr/>
          </p:nvSpPr>
          <p:spPr>
            <a:xfrm>
              <a:off x="3122086" y="443705"/>
              <a:ext cx="147916" cy="129448"/>
            </a:xfrm>
            <a:custGeom>
              <a:rect b="b" l="l" r="r" t="t"/>
              <a:pathLst>
                <a:path extrusionOk="0" h="8334" w="9523">
                  <a:moveTo>
                    <a:pt x="0" y="1"/>
                  </a:moveTo>
                  <a:lnTo>
                    <a:pt x="0"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
            <p:cNvSpPr/>
            <p:nvPr/>
          </p:nvSpPr>
          <p:spPr>
            <a:xfrm>
              <a:off x="3269986" y="443705"/>
              <a:ext cx="147932" cy="129448"/>
            </a:xfrm>
            <a:custGeom>
              <a:rect b="b" l="l" r="r" t="t"/>
              <a:pathLst>
                <a:path extrusionOk="0" h="8334" w="9524">
                  <a:moveTo>
                    <a:pt x="1" y="1"/>
                  </a:moveTo>
                  <a:lnTo>
                    <a:pt x="1" y="8334"/>
                  </a:lnTo>
                  <a:lnTo>
                    <a:pt x="9524" y="8334"/>
                  </a:lnTo>
                  <a:lnTo>
                    <a:pt x="952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
            <p:cNvSpPr/>
            <p:nvPr/>
          </p:nvSpPr>
          <p:spPr>
            <a:xfrm>
              <a:off x="3417902" y="443705"/>
              <a:ext cx="147932" cy="129448"/>
            </a:xfrm>
            <a:custGeom>
              <a:rect b="b" l="l" r="r" t="t"/>
              <a:pathLst>
                <a:path extrusionOk="0" h="8334" w="9524">
                  <a:moveTo>
                    <a:pt x="1" y="1"/>
                  </a:moveTo>
                  <a:lnTo>
                    <a:pt x="1" y="8334"/>
                  </a:lnTo>
                  <a:lnTo>
                    <a:pt x="9523" y="8334"/>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
            <p:cNvSpPr/>
            <p:nvPr/>
          </p:nvSpPr>
          <p:spPr>
            <a:xfrm>
              <a:off x="2530406" y="277320"/>
              <a:ext cx="147932" cy="166400"/>
            </a:xfrm>
            <a:custGeom>
              <a:rect b="b" l="l" r="r" t="t"/>
              <a:pathLst>
                <a:path extrusionOk="0" h="10713" w="9524">
                  <a:moveTo>
                    <a:pt x="1" y="0"/>
                  </a:moveTo>
                  <a:lnTo>
                    <a:pt x="1"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
            <p:cNvSpPr/>
            <p:nvPr/>
          </p:nvSpPr>
          <p:spPr>
            <a:xfrm>
              <a:off x="2678322" y="277320"/>
              <a:ext cx="129448" cy="166400"/>
            </a:xfrm>
            <a:custGeom>
              <a:rect b="b" l="l" r="r" t="t"/>
              <a:pathLst>
                <a:path extrusionOk="0" h="10713" w="8334">
                  <a:moveTo>
                    <a:pt x="0" y="0"/>
                  </a:moveTo>
                  <a:lnTo>
                    <a:pt x="0" y="10713"/>
                  </a:lnTo>
                  <a:lnTo>
                    <a:pt x="8333" y="1071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
            <p:cNvSpPr/>
            <p:nvPr/>
          </p:nvSpPr>
          <p:spPr>
            <a:xfrm>
              <a:off x="2807755" y="277320"/>
              <a:ext cx="166431" cy="166400"/>
            </a:xfrm>
            <a:custGeom>
              <a:rect b="b" l="l" r="r" t="t"/>
              <a:pathLst>
                <a:path extrusionOk="0" h="10713" w="10715">
                  <a:moveTo>
                    <a:pt x="0" y="0"/>
                  </a:moveTo>
                  <a:lnTo>
                    <a:pt x="0" y="10713"/>
                  </a:lnTo>
                  <a:lnTo>
                    <a:pt x="10714" y="1071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
            <p:cNvSpPr/>
            <p:nvPr/>
          </p:nvSpPr>
          <p:spPr>
            <a:xfrm>
              <a:off x="2974170" y="277320"/>
              <a:ext cx="147932" cy="166400"/>
            </a:xfrm>
            <a:custGeom>
              <a:rect b="b" l="l" r="r" t="t"/>
              <a:pathLst>
                <a:path extrusionOk="0" h="10713" w="9524">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
            <p:cNvSpPr/>
            <p:nvPr/>
          </p:nvSpPr>
          <p:spPr>
            <a:xfrm>
              <a:off x="3122086" y="277320"/>
              <a:ext cx="147916" cy="166400"/>
            </a:xfrm>
            <a:custGeom>
              <a:rect b="b" l="l" r="r" t="t"/>
              <a:pathLst>
                <a:path extrusionOk="0" h="10713" w="9523">
                  <a:moveTo>
                    <a:pt x="0" y="0"/>
                  </a:moveTo>
                  <a:lnTo>
                    <a:pt x="0" y="10713"/>
                  </a:lnTo>
                  <a:lnTo>
                    <a:pt x="9523" y="1071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
            <p:cNvSpPr/>
            <p:nvPr/>
          </p:nvSpPr>
          <p:spPr>
            <a:xfrm>
              <a:off x="3269986" y="277320"/>
              <a:ext cx="147932" cy="166400"/>
            </a:xfrm>
            <a:custGeom>
              <a:rect b="b" l="l" r="r" t="t"/>
              <a:pathLst>
                <a:path extrusionOk="0" h="10713" w="9524">
                  <a:moveTo>
                    <a:pt x="1" y="0"/>
                  </a:moveTo>
                  <a:lnTo>
                    <a:pt x="1" y="10713"/>
                  </a:lnTo>
                  <a:lnTo>
                    <a:pt x="9524" y="10713"/>
                  </a:lnTo>
                  <a:lnTo>
                    <a:pt x="9524"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
            <p:cNvSpPr/>
            <p:nvPr/>
          </p:nvSpPr>
          <p:spPr>
            <a:xfrm>
              <a:off x="2530406" y="129404"/>
              <a:ext cx="147932" cy="147932"/>
            </a:xfrm>
            <a:custGeom>
              <a:rect b="b" l="l" r="r" t="t"/>
              <a:pathLst>
                <a:path extrusionOk="0" h="9524" w="9524">
                  <a:moveTo>
                    <a:pt x="1" y="1"/>
                  </a:moveTo>
                  <a:lnTo>
                    <a:pt x="1"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
            <p:cNvSpPr/>
            <p:nvPr/>
          </p:nvSpPr>
          <p:spPr>
            <a:xfrm>
              <a:off x="2678322" y="129404"/>
              <a:ext cx="129448" cy="147932"/>
            </a:xfrm>
            <a:custGeom>
              <a:rect b="b" l="l" r="r" t="t"/>
              <a:pathLst>
                <a:path extrusionOk="0" h="9524" w="8334">
                  <a:moveTo>
                    <a:pt x="0" y="1"/>
                  </a:moveTo>
                  <a:lnTo>
                    <a:pt x="0" y="9523"/>
                  </a:lnTo>
                  <a:lnTo>
                    <a:pt x="8333" y="9523"/>
                  </a:lnTo>
                  <a:lnTo>
                    <a:pt x="833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
            <p:cNvSpPr/>
            <p:nvPr/>
          </p:nvSpPr>
          <p:spPr>
            <a:xfrm>
              <a:off x="2807755" y="129404"/>
              <a:ext cx="166431" cy="147932"/>
            </a:xfrm>
            <a:custGeom>
              <a:rect b="b" l="l" r="r" t="t"/>
              <a:pathLst>
                <a:path extrusionOk="0" h="9524" w="10715">
                  <a:moveTo>
                    <a:pt x="0" y="1"/>
                  </a:moveTo>
                  <a:lnTo>
                    <a:pt x="0" y="9523"/>
                  </a:lnTo>
                  <a:lnTo>
                    <a:pt x="10714" y="9523"/>
                  </a:lnTo>
                  <a:lnTo>
                    <a:pt x="10714"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
            <p:cNvSpPr/>
            <p:nvPr/>
          </p:nvSpPr>
          <p:spPr>
            <a:xfrm>
              <a:off x="2974170" y="129404"/>
              <a:ext cx="147932" cy="147932"/>
            </a:xfrm>
            <a:custGeom>
              <a:rect b="b" l="l" r="r" t="t"/>
              <a:pathLst>
                <a:path extrusionOk="0" h="9524" w="9524">
                  <a:moveTo>
                    <a:pt x="0" y="1"/>
                  </a:moveTo>
                  <a:lnTo>
                    <a:pt x="0" y="9523"/>
                  </a:lnTo>
                  <a:lnTo>
                    <a:pt x="9523" y="9523"/>
                  </a:lnTo>
                  <a:lnTo>
                    <a:pt x="9523" y="1"/>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
            <p:cNvSpPr/>
            <p:nvPr/>
          </p:nvSpPr>
          <p:spPr>
            <a:xfrm>
              <a:off x="3122086" y="129404"/>
              <a:ext cx="147916" cy="147932"/>
            </a:xfrm>
            <a:custGeom>
              <a:rect b="b" l="l" r="r" t="t"/>
              <a:pathLst>
                <a:path extrusionOk="0" h="9524" w="9523">
                  <a:moveTo>
                    <a:pt x="0" y="1"/>
                  </a:moveTo>
                  <a:lnTo>
                    <a:pt x="0" y="9523"/>
                  </a:lnTo>
                  <a:lnTo>
                    <a:pt x="9523" y="9523"/>
                  </a:lnTo>
                  <a:lnTo>
                    <a:pt x="9523"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
            <p:cNvSpPr/>
            <p:nvPr/>
          </p:nvSpPr>
          <p:spPr>
            <a:xfrm>
              <a:off x="2530406" y="-12"/>
              <a:ext cx="147932" cy="129432"/>
            </a:xfrm>
            <a:custGeom>
              <a:rect b="b" l="l" r="r" t="t"/>
              <a:pathLst>
                <a:path extrusionOk="0" h="8333" w="9524">
                  <a:moveTo>
                    <a:pt x="1" y="0"/>
                  </a:moveTo>
                  <a:lnTo>
                    <a:pt x="1" y="8333"/>
                  </a:lnTo>
                  <a:lnTo>
                    <a:pt x="9523" y="8333"/>
                  </a:lnTo>
                  <a:lnTo>
                    <a:pt x="952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
            <p:cNvSpPr/>
            <p:nvPr/>
          </p:nvSpPr>
          <p:spPr>
            <a:xfrm>
              <a:off x="2678322" y="-12"/>
              <a:ext cx="129448" cy="129432"/>
            </a:xfrm>
            <a:custGeom>
              <a:rect b="b" l="l" r="r" t="t"/>
              <a:pathLst>
                <a:path extrusionOk="0" h="8333" w="8334">
                  <a:moveTo>
                    <a:pt x="0" y="0"/>
                  </a:moveTo>
                  <a:lnTo>
                    <a:pt x="0" y="8333"/>
                  </a:lnTo>
                  <a:lnTo>
                    <a:pt x="8333" y="8333"/>
                  </a:lnTo>
                  <a:lnTo>
                    <a:pt x="8333"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
            <p:cNvSpPr/>
            <p:nvPr/>
          </p:nvSpPr>
          <p:spPr>
            <a:xfrm>
              <a:off x="2807755" y="-12"/>
              <a:ext cx="166431" cy="129432"/>
            </a:xfrm>
            <a:custGeom>
              <a:rect b="b" l="l" r="r" t="t"/>
              <a:pathLst>
                <a:path extrusionOk="0" h="8333" w="10715">
                  <a:moveTo>
                    <a:pt x="0" y="0"/>
                  </a:moveTo>
                  <a:lnTo>
                    <a:pt x="0" y="8333"/>
                  </a:lnTo>
                  <a:lnTo>
                    <a:pt x="10714" y="8333"/>
                  </a:lnTo>
                  <a:lnTo>
                    <a:pt x="10714"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
            <p:cNvSpPr/>
            <p:nvPr/>
          </p:nvSpPr>
          <p:spPr>
            <a:xfrm>
              <a:off x="2974170" y="-12"/>
              <a:ext cx="147932" cy="129432"/>
            </a:xfrm>
            <a:custGeom>
              <a:rect b="b" l="l" r="r" t="t"/>
              <a:pathLst>
                <a:path extrusionOk="0" h="8333" w="9524">
                  <a:moveTo>
                    <a:pt x="0" y="0"/>
                  </a:moveTo>
                  <a:lnTo>
                    <a:pt x="0" y="8333"/>
                  </a:lnTo>
                  <a:lnTo>
                    <a:pt x="9523" y="8333"/>
                  </a:lnTo>
                  <a:lnTo>
                    <a:pt x="9523"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8"/>
          <p:cNvGrpSpPr/>
          <p:nvPr/>
        </p:nvGrpSpPr>
        <p:grpSpPr>
          <a:xfrm>
            <a:off x="4103916" y="1106508"/>
            <a:ext cx="264001" cy="226285"/>
            <a:chOff x="753950" y="238125"/>
            <a:chExt cx="6111125" cy="5238075"/>
          </a:xfrm>
        </p:grpSpPr>
        <p:sp>
          <p:nvSpPr>
            <p:cNvPr id="1780" name="Google Shape;1780;p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8"/>
          <p:cNvGrpSpPr/>
          <p:nvPr/>
        </p:nvGrpSpPr>
        <p:grpSpPr>
          <a:xfrm>
            <a:off x="4439996" y="1106508"/>
            <a:ext cx="264001" cy="226285"/>
            <a:chOff x="753950" y="238125"/>
            <a:chExt cx="6111125" cy="5238075"/>
          </a:xfrm>
        </p:grpSpPr>
        <p:sp>
          <p:nvSpPr>
            <p:cNvPr id="1808" name="Google Shape;1808;p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8"/>
          <p:cNvGrpSpPr/>
          <p:nvPr/>
        </p:nvGrpSpPr>
        <p:grpSpPr>
          <a:xfrm>
            <a:off x="4776076" y="1106508"/>
            <a:ext cx="264001" cy="226285"/>
            <a:chOff x="753950" y="238125"/>
            <a:chExt cx="6111125" cy="5238075"/>
          </a:xfrm>
        </p:grpSpPr>
        <p:sp>
          <p:nvSpPr>
            <p:cNvPr id="1836" name="Google Shape;1836;p8"/>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63" name="Shape 1863"/>
        <p:cNvGrpSpPr/>
        <p:nvPr/>
      </p:nvGrpSpPr>
      <p:grpSpPr>
        <a:xfrm>
          <a:off x="0" y="0"/>
          <a:ext cx="0" cy="0"/>
          <a:chOff x="0" y="0"/>
          <a:chExt cx="0" cy="0"/>
        </a:xfrm>
      </p:grpSpPr>
      <p:sp>
        <p:nvSpPr>
          <p:cNvPr id="1864" name="Google Shape;1864;p9"/>
          <p:cNvSpPr txBox="1"/>
          <p:nvPr>
            <p:ph idx="1" type="subTitle"/>
          </p:nvPr>
        </p:nvSpPr>
        <p:spPr>
          <a:xfrm>
            <a:off x="4090675" y="633550"/>
            <a:ext cx="3101700" cy="1235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Orbitron"/>
              <a:buNone/>
              <a:defRPr b="1" sz="1600">
                <a:latin typeface="Orbitron"/>
                <a:ea typeface="Orbitron"/>
                <a:cs typeface="Orbitron"/>
                <a:sym typeface="Orbitron"/>
              </a:defRPr>
            </a:lvl1pPr>
            <a:lvl2pPr lvl="1" rtl="0">
              <a:lnSpc>
                <a:spcPct val="100000"/>
              </a:lnSpc>
              <a:spcBef>
                <a:spcPts val="0"/>
              </a:spcBef>
              <a:spcAft>
                <a:spcPts val="0"/>
              </a:spcAft>
              <a:buSzPts val="1600"/>
              <a:buFont typeface="Orbitron"/>
              <a:buNone/>
              <a:defRPr b="1" sz="1600">
                <a:latin typeface="Orbitron"/>
                <a:ea typeface="Orbitron"/>
                <a:cs typeface="Orbitron"/>
                <a:sym typeface="Orbitron"/>
              </a:defRPr>
            </a:lvl2pPr>
            <a:lvl3pPr lvl="2" rtl="0">
              <a:lnSpc>
                <a:spcPct val="100000"/>
              </a:lnSpc>
              <a:spcBef>
                <a:spcPts val="0"/>
              </a:spcBef>
              <a:spcAft>
                <a:spcPts val="0"/>
              </a:spcAft>
              <a:buSzPts val="1600"/>
              <a:buFont typeface="Orbitron"/>
              <a:buNone/>
              <a:defRPr b="1" sz="1600">
                <a:latin typeface="Orbitron"/>
                <a:ea typeface="Orbitron"/>
                <a:cs typeface="Orbitron"/>
                <a:sym typeface="Orbitron"/>
              </a:defRPr>
            </a:lvl3pPr>
            <a:lvl4pPr lvl="3" rtl="0">
              <a:lnSpc>
                <a:spcPct val="100000"/>
              </a:lnSpc>
              <a:spcBef>
                <a:spcPts val="0"/>
              </a:spcBef>
              <a:spcAft>
                <a:spcPts val="0"/>
              </a:spcAft>
              <a:buSzPts val="1600"/>
              <a:buFont typeface="Orbitron"/>
              <a:buNone/>
              <a:defRPr b="1" sz="1600">
                <a:latin typeface="Orbitron"/>
                <a:ea typeface="Orbitron"/>
                <a:cs typeface="Orbitron"/>
                <a:sym typeface="Orbitron"/>
              </a:defRPr>
            </a:lvl4pPr>
            <a:lvl5pPr lvl="4" rtl="0">
              <a:lnSpc>
                <a:spcPct val="100000"/>
              </a:lnSpc>
              <a:spcBef>
                <a:spcPts val="0"/>
              </a:spcBef>
              <a:spcAft>
                <a:spcPts val="0"/>
              </a:spcAft>
              <a:buSzPts val="1600"/>
              <a:buFont typeface="Orbitron"/>
              <a:buNone/>
              <a:defRPr b="1" sz="1600">
                <a:latin typeface="Orbitron"/>
                <a:ea typeface="Orbitron"/>
                <a:cs typeface="Orbitron"/>
                <a:sym typeface="Orbitron"/>
              </a:defRPr>
            </a:lvl5pPr>
            <a:lvl6pPr lvl="5" rtl="0">
              <a:lnSpc>
                <a:spcPct val="100000"/>
              </a:lnSpc>
              <a:spcBef>
                <a:spcPts val="0"/>
              </a:spcBef>
              <a:spcAft>
                <a:spcPts val="0"/>
              </a:spcAft>
              <a:buSzPts val="1600"/>
              <a:buFont typeface="Orbitron"/>
              <a:buNone/>
              <a:defRPr b="1" sz="1600">
                <a:latin typeface="Orbitron"/>
                <a:ea typeface="Orbitron"/>
                <a:cs typeface="Orbitron"/>
                <a:sym typeface="Orbitron"/>
              </a:defRPr>
            </a:lvl6pPr>
            <a:lvl7pPr lvl="6" rtl="0">
              <a:lnSpc>
                <a:spcPct val="100000"/>
              </a:lnSpc>
              <a:spcBef>
                <a:spcPts val="0"/>
              </a:spcBef>
              <a:spcAft>
                <a:spcPts val="0"/>
              </a:spcAft>
              <a:buSzPts val="1600"/>
              <a:buFont typeface="Orbitron"/>
              <a:buNone/>
              <a:defRPr b="1" sz="1600">
                <a:latin typeface="Orbitron"/>
                <a:ea typeface="Orbitron"/>
                <a:cs typeface="Orbitron"/>
                <a:sym typeface="Orbitron"/>
              </a:defRPr>
            </a:lvl7pPr>
            <a:lvl8pPr lvl="7" rtl="0">
              <a:lnSpc>
                <a:spcPct val="100000"/>
              </a:lnSpc>
              <a:spcBef>
                <a:spcPts val="0"/>
              </a:spcBef>
              <a:spcAft>
                <a:spcPts val="0"/>
              </a:spcAft>
              <a:buSzPts val="1600"/>
              <a:buFont typeface="Orbitron"/>
              <a:buNone/>
              <a:defRPr b="1" sz="1600">
                <a:latin typeface="Orbitron"/>
                <a:ea typeface="Orbitron"/>
                <a:cs typeface="Orbitron"/>
                <a:sym typeface="Orbitron"/>
              </a:defRPr>
            </a:lvl8pPr>
            <a:lvl9pPr lvl="8" rtl="0">
              <a:lnSpc>
                <a:spcPct val="100000"/>
              </a:lnSpc>
              <a:spcBef>
                <a:spcPts val="0"/>
              </a:spcBef>
              <a:spcAft>
                <a:spcPts val="0"/>
              </a:spcAft>
              <a:buSzPts val="1600"/>
              <a:buFont typeface="Orbitron"/>
              <a:buNone/>
              <a:defRPr b="1" sz="1600">
                <a:latin typeface="Orbitron"/>
                <a:ea typeface="Orbitron"/>
                <a:cs typeface="Orbitron"/>
                <a:sym typeface="Orbitron"/>
              </a:defRPr>
            </a:lvl9pPr>
          </a:lstStyle>
          <a:p/>
        </p:txBody>
      </p:sp>
      <p:sp>
        <p:nvSpPr>
          <p:cNvPr id="1865" name="Google Shape;1865;p9"/>
          <p:cNvSpPr txBox="1"/>
          <p:nvPr>
            <p:ph idx="2" type="body"/>
          </p:nvPr>
        </p:nvSpPr>
        <p:spPr>
          <a:xfrm>
            <a:off x="4090675" y="1964600"/>
            <a:ext cx="4291200" cy="25503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sz="1600"/>
            </a:lvl2pPr>
            <a:lvl3pPr indent="-317500" lvl="2" marL="1371600" rtl="0">
              <a:spcBef>
                <a:spcPts val="1600"/>
              </a:spcBef>
              <a:spcAft>
                <a:spcPts val="0"/>
              </a:spcAft>
              <a:buSzPts val="1400"/>
              <a:buChar char="■"/>
              <a:defRPr sz="1600"/>
            </a:lvl3pPr>
            <a:lvl4pPr indent="-317500" lvl="3" marL="1828800" rtl="0">
              <a:spcBef>
                <a:spcPts val="1600"/>
              </a:spcBef>
              <a:spcAft>
                <a:spcPts val="0"/>
              </a:spcAft>
              <a:buSzPts val="1400"/>
              <a:buChar char="●"/>
              <a:defRPr sz="1600"/>
            </a:lvl4pPr>
            <a:lvl5pPr indent="-317500" lvl="4" marL="2286000" rtl="0">
              <a:spcBef>
                <a:spcPts val="1600"/>
              </a:spcBef>
              <a:spcAft>
                <a:spcPts val="0"/>
              </a:spcAft>
              <a:buSzPts val="1400"/>
              <a:buChar char="○"/>
              <a:defRPr sz="1600"/>
            </a:lvl5pPr>
            <a:lvl6pPr indent="-317500" lvl="5" marL="2743200" rtl="0">
              <a:spcBef>
                <a:spcPts val="1600"/>
              </a:spcBef>
              <a:spcAft>
                <a:spcPts val="0"/>
              </a:spcAft>
              <a:buSzPts val="1400"/>
              <a:buChar char="■"/>
              <a:defRPr sz="1600"/>
            </a:lvl6pPr>
            <a:lvl7pPr indent="-317500" lvl="6" marL="3200400" rtl="0">
              <a:spcBef>
                <a:spcPts val="1600"/>
              </a:spcBef>
              <a:spcAft>
                <a:spcPts val="0"/>
              </a:spcAft>
              <a:buSzPts val="1400"/>
              <a:buChar char="●"/>
              <a:defRPr sz="1600"/>
            </a:lvl7pPr>
            <a:lvl8pPr indent="-317500" lvl="7" marL="3657600" rtl="0">
              <a:spcBef>
                <a:spcPts val="1600"/>
              </a:spcBef>
              <a:spcAft>
                <a:spcPts val="0"/>
              </a:spcAft>
              <a:buSzPts val="1400"/>
              <a:buChar char="○"/>
              <a:defRPr sz="1600"/>
            </a:lvl8pPr>
            <a:lvl9pPr indent="-317500" lvl="8" marL="4114800" rtl="0">
              <a:spcBef>
                <a:spcPts val="1600"/>
              </a:spcBef>
              <a:spcAft>
                <a:spcPts val="1600"/>
              </a:spcAft>
              <a:buSzPts val="1400"/>
              <a:buChar char="■"/>
              <a:defRPr sz="1600"/>
            </a:lvl9pPr>
          </a:lstStyle>
          <a:p/>
        </p:txBody>
      </p:sp>
      <p:sp>
        <p:nvSpPr>
          <p:cNvPr id="1866" name="Google Shape;1866;p9"/>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67" name="Google Shape;1867;p9"/>
          <p:cNvGrpSpPr/>
          <p:nvPr/>
        </p:nvGrpSpPr>
        <p:grpSpPr>
          <a:xfrm>
            <a:off x="0" y="4025575"/>
            <a:ext cx="3271200" cy="1302100"/>
            <a:chOff x="0" y="4025575"/>
            <a:chExt cx="3271200" cy="1302100"/>
          </a:xfrm>
        </p:grpSpPr>
        <p:sp>
          <p:nvSpPr>
            <p:cNvPr id="1868" name="Google Shape;1868;p9"/>
            <p:cNvSpPr/>
            <p:nvPr/>
          </p:nvSpPr>
          <p:spPr>
            <a:xfrm>
              <a:off x="0" y="4025575"/>
              <a:ext cx="3271200" cy="567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
            <p:cNvSpPr/>
            <p:nvPr/>
          </p:nvSpPr>
          <p:spPr>
            <a:xfrm>
              <a:off x="0" y="4598775"/>
              <a:ext cx="3271200" cy="1557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
            <p:cNvSpPr/>
            <p:nvPr/>
          </p:nvSpPr>
          <p:spPr>
            <a:xfrm>
              <a:off x="0" y="4760675"/>
              <a:ext cx="3271200" cy="567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p9"/>
          <p:cNvGrpSpPr/>
          <p:nvPr/>
        </p:nvGrpSpPr>
        <p:grpSpPr>
          <a:xfrm>
            <a:off x="1180687" y="1797419"/>
            <a:ext cx="925262" cy="2313176"/>
            <a:chOff x="2761775" y="238125"/>
            <a:chExt cx="2094300" cy="5235800"/>
          </a:xfrm>
        </p:grpSpPr>
        <p:sp>
          <p:nvSpPr>
            <p:cNvPr id="1872" name="Google Shape;1872;p9"/>
            <p:cNvSpPr/>
            <p:nvPr/>
          </p:nvSpPr>
          <p:spPr>
            <a:xfrm>
              <a:off x="4018325" y="4845575"/>
              <a:ext cx="209425" cy="418875"/>
            </a:xfrm>
            <a:custGeom>
              <a:rect b="b" l="l" r="r" t="t"/>
              <a:pathLst>
                <a:path extrusionOk="0" h="16755" w="8377">
                  <a:moveTo>
                    <a:pt x="1" y="0"/>
                  </a:moveTo>
                  <a:lnTo>
                    <a:pt x="1" y="16755"/>
                  </a:lnTo>
                  <a:lnTo>
                    <a:pt x="8376" y="16755"/>
                  </a:lnTo>
                  <a:lnTo>
                    <a:pt x="8376"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
            <p:cNvSpPr/>
            <p:nvPr/>
          </p:nvSpPr>
          <p:spPr>
            <a:xfrm>
              <a:off x="3390000" y="4845575"/>
              <a:ext cx="209500" cy="418875"/>
            </a:xfrm>
            <a:custGeom>
              <a:rect b="b" l="l" r="r" t="t"/>
              <a:pathLst>
                <a:path extrusionOk="0" h="16755" w="8380">
                  <a:moveTo>
                    <a:pt x="0" y="0"/>
                  </a:moveTo>
                  <a:lnTo>
                    <a:pt x="0" y="16755"/>
                  </a:lnTo>
                  <a:lnTo>
                    <a:pt x="8380" y="16755"/>
                  </a:lnTo>
                  <a:lnTo>
                    <a:pt x="8380"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
            <p:cNvSpPr/>
            <p:nvPr/>
          </p:nvSpPr>
          <p:spPr>
            <a:xfrm>
              <a:off x="2761775" y="866450"/>
              <a:ext cx="2094300" cy="1675475"/>
            </a:xfrm>
            <a:custGeom>
              <a:rect b="b" l="l" r="r" t="t"/>
              <a:pathLst>
                <a:path extrusionOk="0" h="67019" w="83772">
                  <a:moveTo>
                    <a:pt x="33509" y="16755"/>
                  </a:moveTo>
                  <a:lnTo>
                    <a:pt x="33509" y="25130"/>
                  </a:lnTo>
                  <a:lnTo>
                    <a:pt x="25133" y="25130"/>
                  </a:lnTo>
                  <a:lnTo>
                    <a:pt x="25133" y="16755"/>
                  </a:lnTo>
                  <a:close/>
                  <a:moveTo>
                    <a:pt x="58642" y="16755"/>
                  </a:moveTo>
                  <a:lnTo>
                    <a:pt x="58642" y="25130"/>
                  </a:lnTo>
                  <a:lnTo>
                    <a:pt x="50263" y="25130"/>
                  </a:lnTo>
                  <a:lnTo>
                    <a:pt x="50263" y="16755"/>
                  </a:lnTo>
                  <a:close/>
                  <a:moveTo>
                    <a:pt x="50263" y="33509"/>
                  </a:moveTo>
                  <a:lnTo>
                    <a:pt x="50263" y="41885"/>
                  </a:lnTo>
                  <a:lnTo>
                    <a:pt x="33509" y="41885"/>
                  </a:lnTo>
                  <a:lnTo>
                    <a:pt x="33509" y="33509"/>
                  </a:lnTo>
                  <a:close/>
                  <a:moveTo>
                    <a:pt x="58642" y="1"/>
                  </a:moveTo>
                  <a:lnTo>
                    <a:pt x="58642" y="8376"/>
                  </a:lnTo>
                  <a:lnTo>
                    <a:pt x="8379" y="8376"/>
                  </a:lnTo>
                  <a:lnTo>
                    <a:pt x="8379" y="16755"/>
                  </a:lnTo>
                  <a:lnTo>
                    <a:pt x="0" y="16755"/>
                  </a:lnTo>
                  <a:lnTo>
                    <a:pt x="0" y="25130"/>
                  </a:lnTo>
                  <a:lnTo>
                    <a:pt x="8379" y="25130"/>
                  </a:lnTo>
                  <a:lnTo>
                    <a:pt x="8379" y="50264"/>
                  </a:lnTo>
                  <a:lnTo>
                    <a:pt x="33509" y="50264"/>
                  </a:lnTo>
                  <a:lnTo>
                    <a:pt x="33509" y="67018"/>
                  </a:lnTo>
                  <a:lnTo>
                    <a:pt x="50263" y="67018"/>
                  </a:lnTo>
                  <a:lnTo>
                    <a:pt x="50263" y="50264"/>
                  </a:lnTo>
                  <a:lnTo>
                    <a:pt x="75396" y="50264"/>
                  </a:lnTo>
                  <a:lnTo>
                    <a:pt x="75396" y="25130"/>
                  </a:lnTo>
                  <a:lnTo>
                    <a:pt x="83771" y="25130"/>
                  </a:lnTo>
                  <a:lnTo>
                    <a:pt x="83771" y="16755"/>
                  </a:lnTo>
                  <a:lnTo>
                    <a:pt x="75396" y="16755"/>
                  </a:lnTo>
                  <a:lnTo>
                    <a:pt x="75396" y="8376"/>
                  </a:lnTo>
                  <a:lnTo>
                    <a:pt x="67017" y="8376"/>
                  </a:lnTo>
                  <a:lnTo>
                    <a:pt x="67017"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
            <p:cNvSpPr/>
            <p:nvPr/>
          </p:nvSpPr>
          <p:spPr>
            <a:xfrm>
              <a:off x="2971250" y="2332400"/>
              <a:ext cx="1675450" cy="1466100"/>
            </a:xfrm>
            <a:custGeom>
              <a:rect b="b" l="l" r="r" t="t"/>
              <a:pathLst>
                <a:path extrusionOk="0" h="58644" w="67018">
                  <a:moveTo>
                    <a:pt x="0" y="1"/>
                  </a:moveTo>
                  <a:lnTo>
                    <a:pt x="0" y="16755"/>
                  </a:lnTo>
                  <a:lnTo>
                    <a:pt x="8375" y="16755"/>
                  </a:lnTo>
                  <a:lnTo>
                    <a:pt x="8375" y="58643"/>
                  </a:lnTo>
                  <a:lnTo>
                    <a:pt x="58638" y="58643"/>
                  </a:lnTo>
                  <a:lnTo>
                    <a:pt x="58638" y="16755"/>
                  </a:lnTo>
                  <a:lnTo>
                    <a:pt x="67017" y="16755"/>
                  </a:lnTo>
                  <a:lnTo>
                    <a:pt x="67017" y="1"/>
                  </a:lnTo>
                  <a:lnTo>
                    <a:pt x="41884" y="1"/>
                  </a:lnTo>
                  <a:lnTo>
                    <a:pt x="41884" y="8380"/>
                  </a:lnTo>
                  <a:lnTo>
                    <a:pt x="25130" y="8380"/>
                  </a:lnTo>
                  <a:lnTo>
                    <a:pt x="2513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
            <p:cNvSpPr/>
            <p:nvPr/>
          </p:nvSpPr>
          <p:spPr>
            <a:xfrm>
              <a:off x="4018325" y="1285300"/>
              <a:ext cx="209425" cy="209425"/>
            </a:xfrm>
            <a:custGeom>
              <a:rect b="b" l="l" r="r" t="t"/>
              <a:pathLst>
                <a:path extrusionOk="0" h="8377" w="8377">
                  <a:moveTo>
                    <a:pt x="1" y="1"/>
                  </a:moveTo>
                  <a:lnTo>
                    <a:pt x="1" y="8376"/>
                  </a:lnTo>
                  <a:lnTo>
                    <a:pt x="8376" y="8376"/>
                  </a:lnTo>
                  <a:lnTo>
                    <a:pt x="83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
            <p:cNvSpPr/>
            <p:nvPr/>
          </p:nvSpPr>
          <p:spPr>
            <a:xfrm>
              <a:off x="3390000" y="1285300"/>
              <a:ext cx="209500" cy="209425"/>
            </a:xfrm>
            <a:custGeom>
              <a:rect b="b" l="l" r="r" t="t"/>
              <a:pathLst>
                <a:path extrusionOk="0" h="8377" w="8380">
                  <a:moveTo>
                    <a:pt x="0" y="1"/>
                  </a:moveTo>
                  <a:lnTo>
                    <a:pt x="0" y="8376"/>
                  </a:lnTo>
                  <a:lnTo>
                    <a:pt x="8380" y="8376"/>
                  </a:lnTo>
                  <a:lnTo>
                    <a:pt x="83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
            <p:cNvSpPr/>
            <p:nvPr/>
          </p:nvSpPr>
          <p:spPr>
            <a:xfrm>
              <a:off x="3599475" y="1704075"/>
              <a:ext cx="418875" cy="209500"/>
            </a:xfrm>
            <a:custGeom>
              <a:rect b="b" l="l" r="r" t="t"/>
              <a:pathLst>
                <a:path extrusionOk="0" h="8380" w="16755">
                  <a:moveTo>
                    <a:pt x="1" y="0"/>
                  </a:moveTo>
                  <a:lnTo>
                    <a:pt x="1" y="8380"/>
                  </a:lnTo>
                  <a:lnTo>
                    <a:pt x="16755" y="8380"/>
                  </a:lnTo>
                  <a:lnTo>
                    <a:pt x="167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
            <p:cNvSpPr/>
            <p:nvPr/>
          </p:nvSpPr>
          <p:spPr>
            <a:xfrm>
              <a:off x="4437200" y="2751275"/>
              <a:ext cx="209500" cy="1466075"/>
            </a:xfrm>
            <a:custGeom>
              <a:rect b="b" l="l" r="r" t="t"/>
              <a:pathLst>
                <a:path extrusionOk="0" h="58643" w="8380">
                  <a:moveTo>
                    <a:pt x="0" y="0"/>
                  </a:moveTo>
                  <a:lnTo>
                    <a:pt x="0" y="41888"/>
                  </a:lnTo>
                  <a:lnTo>
                    <a:pt x="0" y="50264"/>
                  </a:lnTo>
                  <a:lnTo>
                    <a:pt x="0" y="58643"/>
                  </a:lnTo>
                  <a:lnTo>
                    <a:pt x="8379" y="58643"/>
                  </a:lnTo>
                  <a:lnTo>
                    <a:pt x="837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
            <p:cNvSpPr/>
            <p:nvPr/>
          </p:nvSpPr>
          <p:spPr>
            <a:xfrm>
              <a:off x="2971250" y="2751275"/>
              <a:ext cx="209400" cy="1466075"/>
            </a:xfrm>
            <a:custGeom>
              <a:rect b="b" l="l" r="r" t="t"/>
              <a:pathLst>
                <a:path extrusionOk="0" h="58643" w="8376">
                  <a:moveTo>
                    <a:pt x="0" y="0"/>
                  </a:moveTo>
                  <a:lnTo>
                    <a:pt x="0" y="58643"/>
                  </a:lnTo>
                  <a:lnTo>
                    <a:pt x="8375" y="58643"/>
                  </a:lnTo>
                  <a:lnTo>
                    <a:pt x="8375" y="50264"/>
                  </a:lnTo>
                  <a:lnTo>
                    <a:pt x="8375" y="41888"/>
                  </a:lnTo>
                  <a:lnTo>
                    <a:pt x="8375"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
            <p:cNvSpPr/>
            <p:nvPr/>
          </p:nvSpPr>
          <p:spPr>
            <a:xfrm>
              <a:off x="4018325" y="5264425"/>
              <a:ext cx="418900" cy="209500"/>
            </a:xfrm>
            <a:custGeom>
              <a:rect b="b" l="l" r="r" t="t"/>
              <a:pathLst>
                <a:path extrusionOk="0" h="8380" w="16756">
                  <a:moveTo>
                    <a:pt x="1" y="1"/>
                  </a:moveTo>
                  <a:lnTo>
                    <a:pt x="1" y="8380"/>
                  </a:lnTo>
                  <a:lnTo>
                    <a:pt x="16755" y="8380"/>
                  </a:lnTo>
                  <a:lnTo>
                    <a:pt x="1675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
            <p:cNvSpPr/>
            <p:nvPr/>
          </p:nvSpPr>
          <p:spPr>
            <a:xfrm>
              <a:off x="3180625" y="5264425"/>
              <a:ext cx="418875" cy="209500"/>
            </a:xfrm>
            <a:custGeom>
              <a:rect b="b" l="l" r="r" t="t"/>
              <a:pathLst>
                <a:path extrusionOk="0" h="8380" w="16755">
                  <a:moveTo>
                    <a:pt x="0" y="1"/>
                  </a:moveTo>
                  <a:lnTo>
                    <a:pt x="0" y="8380"/>
                  </a:lnTo>
                  <a:lnTo>
                    <a:pt x="16755" y="8380"/>
                  </a:lnTo>
                  <a:lnTo>
                    <a:pt x="1675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
            <p:cNvSpPr/>
            <p:nvPr/>
          </p:nvSpPr>
          <p:spPr>
            <a:xfrm>
              <a:off x="2761775" y="238125"/>
              <a:ext cx="2094300" cy="1047200"/>
            </a:xfrm>
            <a:custGeom>
              <a:rect b="b" l="l" r="r" t="t"/>
              <a:pathLst>
                <a:path extrusionOk="0" h="41888" w="83772">
                  <a:moveTo>
                    <a:pt x="16754" y="0"/>
                  </a:moveTo>
                  <a:lnTo>
                    <a:pt x="16754" y="8379"/>
                  </a:lnTo>
                  <a:lnTo>
                    <a:pt x="8379" y="8379"/>
                  </a:lnTo>
                  <a:lnTo>
                    <a:pt x="8379" y="16754"/>
                  </a:lnTo>
                  <a:lnTo>
                    <a:pt x="0" y="16754"/>
                  </a:lnTo>
                  <a:lnTo>
                    <a:pt x="0" y="25134"/>
                  </a:lnTo>
                  <a:lnTo>
                    <a:pt x="0" y="33509"/>
                  </a:lnTo>
                  <a:lnTo>
                    <a:pt x="0" y="41888"/>
                  </a:lnTo>
                  <a:lnTo>
                    <a:pt x="8379" y="41888"/>
                  </a:lnTo>
                  <a:lnTo>
                    <a:pt x="8379" y="33509"/>
                  </a:lnTo>
                  <a:lnTo>
                    <a:pt x="58642" y="33509"/>
                  </a:lnTo>
                  <a:lnTo>
                    <a:pt x="58642" y="25134"/>
                  </a:lnTo>
                  <a:lnTo>
                    <a:pt x="67017" y="25134"/>
                  </a:lnTo>
                  <a:lnTo>
                    <a:pt x="67017" y="33509"/>
                  </a:lnTo>
                  <a:lnTo>
                    <a:pt x="75396" y="33509"/>
                  </a:lnTo>
                  <a:lnTo>
                    <a:pt x="75396" y="41888"/>
                  </a:lnTo>
                  <a:lnTo>
                    <a:pt x="83771" y="41888"/>
                  </a:lnTo>
                  <a:lnTo>
                    <a:pt x="83771" y="33509"/>
                  </a:lnTo>
                  <a:lnTo>
                    <a:pt x="83771" y="25134"/>
                  </a:lnTo>
                  <a:lnTo>
                    <a:pt x="83771" y="16754"/>
                  </a:lnTo>
                  <a:lnTo>
                    <a:pt x="75396" y="16754"/>
                  </a:lnTo>
                  <a:lnTo>
                    <a:pt x="75396" y="8379"/>
                  </a:lnTo>
                  <a:lnTo>
                    <a:pt x="67017" y="8379"/>
                  </a:lnTo>
                  <a:lnTo>
                    <a:pt x="67017"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
            <p:cNvSpPr/>
            <p:nvPr/>
          </p:nvSpPr>
          <p:spPr>
            <a:xfrm>
              <a:off x="3180625" y="3798475"/>
              <a:ext cx="1256600" cy="1047125"/>
            </a:xfrm>
            <a:custGeom>
              <a:rect b="b" l="l" r="r" t="t"/>
              <a:pathLst>
                <a:path extrusionOk="0" h="41885" w="50264">
                  <a:moveTo>
                    <a:pt x="0" y="0"/>
                  </a:moveTo>
                  <a:lnTo>
                    <a:pt x="0" y="8376"/>
                  </a:lnTo>
                  <a:lnTo>
                    <a:pt x="0" y="16755"/>
                  </a:lnTo>
                  <a:lnTo>
                    <a:pt x="0" y="41884"/>
                  </a:lnTo>
                  <a:lnTo>
                    <a:pt x="16755" y="41884"/>
                  </a:lnTo>
                  <a:lnTo>
                    <a:pt x="16755" y="16755"/>
                  </a:lnTo>
                  <a:lnTo>
                    <a:pt x="33509" y="16755"/>
                  </a:lnTo>
                  <a:lnTo>
                    <a:pt x="33509" y="41884"/>
                  </a:lnTo>
                  <a:lnTo>
                    <a:pt x="50263" y="41884"/>
                  </a:lnTo>
                  <a:lnTo>
                    <a:pt x="50263" y="16755"/>
                  </a:lnTo>
                  <a:lnTo>
                    <a:pt x="50263" y="8376"/>
                  </a:lnTo>
                  <a:lnTo>
                    <a:pt x="502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
            <p:cNvSpPr/>
            <p:nvPr/>
          </p:nvSpPr>
          <p:spPr>
            <a:xfrm>
              <a:off x="2761775" y="1494700"/>
              <a:ext cx="209400" cy="209400"/>
            </a:xfrm>
            <a:custGeom>
              <a:rect b="b" l="l" r="r" t="t"/>
              <a:pathLst>
                <a:path extrusionOk="0" h="8376" w="8376">
                  <a:moveTo>
                    <a:pt x="0" y="0"/>
                  </a:moveTo>
                  <a:lnTo>
                    <a:pt x="0" y="8375"/>
                  </a:lnTo>
                  <a:lnTo>
                    <a:pt x="8375" y="8375"/>
                  </a:lnTo>
                  <a:lnTo>
                    <a:pt x="83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
            <p:cNvSpPr/>
            <p:nvPr/>
          </p:nvSpPr>
          <p:spPr>
            <a:xfrm>
              <a:off x="4646675" y="1494700"/>
              <a:ext cx="209400" cy="209400"/>
            </a:xfrm>
            <a:custGeom>
              <a:rect b="b" l="l" r="r" t="t"/>
              <a:pathLst>
                <a:path extrusionOk="0" h="8376" w="8376">
                  <a:moveTo>
                    <a:pt x="0" y="0"/>
                  </a:moveTo>
                  <a:lnTo>
                    <a:pt x="0" y="8375"/>
                  </a:lnTo>
                  <a:lnTo>
                    <a:pt x="8375" y="8375"/>
                  </a:lnTo>
                  <a:lnTo>
                    <a:pt x="837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7" name="Shape 1887"/>
        <p:cNvGrpSpPr/>
        <p:nvPr/>
      </p:nvGrpSpPr>
      <p:grpSpPr>
        <a:xfrm>
          <a:off x="0" y="0"/>
          <a:ext cx="0" cy="0"/>
          <a:chOff x="0" y="0"/>
          <a:chExt cx="0" cy="0"/>
        </a:xfrm>
      </p:grpSpPr>
      <p:sp>
        <p:nvSpPr>
          <p:cNvPr id="1888" name="Google Shape;1888;p10"/>
          <p:cNvSpPr/>
          <p:nvPr/>
        </p:nvSpPr>
        <p:spPr>
          <a:xfrm>
            <a:off x="319350" y="243900"/>
            <a:ext cx="8505300" cy="4655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0"/>
          <p:cNvSpPr txBox="1"/>
          <p:nvPr>
            <p:ph type="title"/>
          </p:nvPr>
        </p:nvSpPr>
        <p:spPr>
          <a:xfrm>
            <a:off x="701025" y="627350"/>
            <a:ext cx="2210700" cy="39810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2100"/>
              <a:buNone/>
              <a:defRPr sz="2100"/>
            </a:lvl2pPr>
            <a:lvl3pPr lvl="2" rtl="0">
              <a:spcBef>
                <a:spcPts val="0"/>
              </a:spcBef>
              <a:spcAft>
                <a:spcPts val="0"/>
              </a:spcAft>
              <a:buSzPts val="2100"/>
              <a:buNone/>
              <a:defRPr sz="2100"/>
            </a:lvl3pPr>
            <a:lvl4pPr lvl="3" rtl="0">
              <a:spcBef>
                <a:spcPts val="0"/>
              </a:spcBef>
              <a:spcAft>
                <a:spcPts val="0"/>
              </a:spcAft>
              <a:buSzPts val="2100"/>
              <a:buNone/>
              <a:defRPr sz="2100"/>
            </a:lvl4pPr>
            <a:lvl5pPr lvl="4" rtl="0">
              <a:spcBef>
                <a:spcPts val="0"/>
              </a:spcBef>
              <a:spcAft>
                <a:spcPts val="0"/>
              </a:spcAft>
              <a:buSzPts val="2100"/>
              <a:buNone/>
              <a:defRPr sz="2100"/>
            </a:lvl5pPr>
            <a:lvl6pPr lvl="5" rtl="0">
              <a:spcBef>
                <a:spcPts val="0"/>
              </a:spcBef>
              <a:spcAft>
                <a:spcPts val="0"/>
              </a:spcAft>
              <a:buSzPts val="2100"/>
              <a:buNone/>
              <a:defRPr sz="2100"/>
            </a:lvl6pPr>
            <a:lvl7pPr lvl="6" rtl="0">
              <a:spcBef>
                <a:spcPts val="0"/>
              </a:spcBef>
              <a:spcAft>
                <a:spcPts val="0"/>
              </a:spcAft>
              <a:buSzPts val="2100"/>
              <a:buNone/>
              <a:defRPr sz="2100"/>
            </a:lvl7pPr>
            <a:lvl8pPr lvl="7" rtl="0">
              <a:spcBef>
                <a:spcPts val="0"/>
              </a:spcBef>
              <a:spcAft>
                <a:spcPts val="0"/>
              </a:spcAft>
              <a:buSzPts val="2100"/>
              <a:buNone/>
              <a:defRPr sz="2100"/>
            </a:lvl8pPr>
            <a:lvl9pPr lvl="8" rtl="0">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1pPr>
            <a:lvl2pPr lvl="1">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2pPr>
            <a:lvl3pPr lvl="2">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3pPr>
            <a:lvl4pPr lvl="3">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4pPr>
            <a:lvl5pPr lvl="4">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5pPr>
            <a:lvl6pPr lvl="5">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6pPr>
            <a:lvl7pPr lvl="6">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7pPr>
            <a:lvl8pPr lvl="7">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8pPr>
            <a:lvl9pPr lvl="8">
              <a:spcBef>
                <a:spcPts val="0"/>
              </a:spcBef>
              <a:spcAft>
                <a:spcPts val="0"/>
              </a:spcAft>
              <a:buClr>
                <a:schemeClr val="accent1"/>
              </a:buClr>
              <a:buSzPts val="2800"/>
              <a:buFont typeface="Orbitron Regular"/>
              <a:buNone/>
              <a:defRPr sz="2800">
                <a:solidFill>
                  <a:schemeClr val="accent1"/>
                </a:solidFill>
                <a:latin typeface="Orbitron Regular"/>
                <a:ea typeface="Orbitron Regular"/>
                <a:cs typeface="Orbitron Regular"/>
                <a:sym typeface="Orbitron Regula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indent="-317500" lvl="1" marL="9144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indent="-317500" lvl="2" marL="13716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indent="-317500" lvl="3" marL="18288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indent="-317500" lvl="4" marL="22860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indent="-317500" lvl="5" marL="27432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indent="-317500" lvl="6" marL="32004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indent="-317500" lvl="7" marL="36576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indent="-317500" lvl="8" marL="41148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miro.com/app/board/o9J_lLhYYnE=/"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pankilkalra.github.io/cse648-psosm-project/" TargetMode="Externa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docs.google.com/forms/d/1x2d8bfOJ5lcaentCPha73FvhcXd5qfG7CvABjTk83zE/edit#responses" TargetMode="Externa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cse648psosm2021.blogspot.com/2021/05/whatsapp-mole-interactive-game-for.html" TargetMode="Externa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9.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1.png"/><Relationship Id="rId11" Type="http://schemas.openxmlformats.org/officeDocument/2006/relationships/image" Target="../media/image23.png"/><Relationship Id="rId10" Type="http://schemas.openxmlformats.org/officeDocument/2006/relationships/image" Target="../media/image30.png"/><Relationship Id="rId13" Type="http://schemas.openxmlformats.org/officeDocument/2006/relationships/image" Target="../media/image25.png"/><Relationship Id="rId12" Type="http://schemas.openxmlformats.org/officeDocument/2006/relationships/image" Target="../media/image26.png"/><Relationship Id="rId15" Type="http://schemas.openxmlformats.org/officeDocument/2006/relationships/image" Target="../media/image28.png"/><Relationship Id="rId1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5" name="Shape 5505"/>
        <p:cNvGrpSpPr/>
        <p:nvPr/>
      </p:nvGrpSpPr>
      <p:grpSpPr>
        <a:xfrm>
          <a:off x="0" y="0"/>
          <a:ext cx="0" cy="0"/>
          <a:chOff x="0" y="0"/>
          <a:chExt cx="0" cy="0"/>
        </a:xfrm>
      </p:grpSpPr>
      <p:sp>
        <p:nvSpPr>
          <p:cNvPr id="5506" name="Google Shape;5506;p29"/>
          <p:cNvSpPr txBox="1"/>
          <p:nvPr>
            <p:ph type="ctrTitle"/>
          </p:nvPr>
        </p:nvSpPr>
        <p:spPr>
          <a:xfrm>
            <a:off x="3280350" y="2360600"/>
            <a:ext cx="7161300" cy="85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WhatsApp-A-Mole</a:t>
            </a:r>
            <a:endParaRPr sz="4000"/>
          </a:p>
        </p:txBody>
      </p:sp>
      <p:sp>
        <p:nvSpPr>
          <p:cNvPr id="5507" name="Google Shape;5507;p29"/>
          <p:cNvSpPr txBox="1"/>
          <p:nvPr>
            <p:ph idx="1" type="subTitle"/>
          </p:nvPr>
        </p:nvSpPr>
        <p:spPr>
          <a:xfrm>
            <a:off x="2987038" y="3146725"/>
            <a:ext cx="56379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An Interactive Way </a:t>
            </a:r>
            <a:endParaRPr/>
          </a:p>
          <a:p>
            <a:pPr indent="0" lvl="0" marL="0" rtl="0" algn="r">
              <a:spcBef>
                <a:spcPts val="0"/>
              </a:spcBef>
              <a:spcAft>
                <a:spcPts val="0"/>
              </a:spcAft>
              <a:buNone/>
            </a:pPr>
            <a:r>
              <a:rPr lang="en"/>
              <a:t>of Generating Awareness </a:t>
            </a:r>
            <a:endParaRPr/>
          </a:p>
          <a:p>
            <a:pPr indent="0" lvl="0" marL="0" rtl="0" algn="r">
              <a:spcBef>
                <a:spcPts val="0"/>
              </a:spcBef>
              <a:spcAft>
                <a:spcPts val="0"/>
              </a:spcAft>
              <a:buNone/>
            </a:pPr>
            <a:r>
              <a:rPr lang="en"/>
              <a:t>on User Privacy on WhatsApp</a:t>
            </a:r>
            <a:endParaRPr/>
          </a:p>
        </p:txBody>
      </p:sp>
      <p:grpSp>
        <p:nvGrpSpPr>
          <p:cNvPr id="5508" name="Google Shape;5508;p29"/>
          <p:cNvGrpSpPr/>
          <p:nvPr/>
        </p:nvGrpSpPr>
        <p:grpSpPr>
          <a:xfrm>
            <a:off x="7232188" y="370849"/>
            <a:ext cx="421668" cy="359332"/>
            <a:chOff x="753950" y="238125"/>
            <a:chExt cx="6111125" cy="5238075"/>
          </a:xfrm>
        </p:grpSpPr>
        <p:sp>
          <p:nvSpPr>
            <p:cNvPr id="5509" name="Google Shape;5509;p29"/>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9"/>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9"/>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9"/>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9"/>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9"/>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9"/>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9"/>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9"/>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9"/>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29"/>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9"/>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9"/>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9"/>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9"/>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9"/>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9"/>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9"/>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9"/>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9"/>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9"/>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9"/>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9"/>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29"/>
          <p:cNvGrpSpPr/>
          <p:nvPr/>
        </p:nvGrpSpPr>
        <p:grpSpPr>
          <a:xfrm>
            <a:off x="7768420" y="370849"/>
            <a:ext cx="421668" cy="359332"/>
            <a:chOff x="753950" y="238125"/>
            <a:chExt cx="6111125" cy="5238075"/>
          </a:xfrm>
        </p:grpSpPr>
        <p:sp>
          <p:nvSpPr>
            <p:cNvPr id="5537" name="Google Shape;5537;p29"/>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29"/>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9"/>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9"/>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9"/>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9"/>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9"/>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9"/>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9"/>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9"/>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9"/>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9"/>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9"/>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9"/>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9"/>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9"/>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9"/>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9"/>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9"/>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9"/>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9"/>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9"/>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9"/>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29"/>
          <p:cNvGrpSpPr/>
          <p:nvPr/>
        </p:nvGrpSpPr>
        <p:grpSpPr>
          <a:xfrm>
            <a:off x="8304653" y="370849"/>
            <a:ext cx="421668" cy="359332"/>
            <a:chOff x="753950" y="238125"/>
            <a:chExt cx="6111125" cy="5238075"/>
          </a:xfrm>
        </p:grpSpPr>
        <p:sp>
          <p:nvSpPr>
            <p:cNvPr id="5565" name="Google Shape;5565;p29"/>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9"/>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9"/>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9"/>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9"/>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9"/>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9"/>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9"/>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9"/>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9"/>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9"/>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9"/>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9"/>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9"/>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29"/>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29"/>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9"/>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9"/>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9"/>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9"/>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9"/>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9"/>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9"/>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2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92" name="Google Shape;5592;p29"/>
          <p:cNvPicPr preferRelativeResize="0"/>
          <p:nvPr/>
        </p:nvPicPr>
        <p:blipFill>
          <a:blip r:embed="rId3">
            <a:alphaModFix/>
          </a:blip>
          <a:stretch>
            <a:fillRect/>
          </a:stretch>
        </p:blipFill>
        <p:spPr>
          <a:xfrm>
            <a:off x="5173263" y="1583254"/>
            <a:ext cx="794987" cy="777345"/>
          </a:xfrm>
          <a:prstGeom prst="rect">
            <a:avLst/>
          </a:prstGeom>
          <a:noFill/>
          <a:ln>
            <a:noFill/>
          </a:ln>
        </p:spPr>
      </p:pic>
      <p:pic>
        <p:nvPicPr>
          <p:cNvPr id="5593" name="Google Shape;5593;p29"/>
          <p:cNvPicPr preferRelativeResize="0"/>
          <p:nvPr/>
        </p:nvPicPr>
        <p:blipFill>
          <a:blip r:embed="rId4">
            <a:alphaModFix/>
          </a:blip>
          <a:stretch>
            <a:fillRect/>
          </a:stretch>
        </p:blipFill>
        <p:spPr>
          <a:xfrm>
            <a:off x="7917742" y="1583254"/>
            <a:ext cx="630996" cy="777345"/>
          </a:xfrm>
          <a:prstGeom prst="rect">
            <a:avLst/>
          </a:prstGeom>
          <a:noFill/>
          <a:ln>
            <a:noFill/>
          </a:ln>
        </p:spPr>
      </p:pic>
      <p:pic>
        <p:nvPicPr>
          <p:cNvPr id="5594" name="Google Shape;5594;p29"/>
          <p:cNvPicPr preferRelativeResize="0"/>
          <p:nvPr/>
        </p:nvPicPr>
        <p:blipFill>
          <a:blip r:embed="rId5">
            <a:alphaModFix/>
          </a:blip>
          <a:stretch>
            <a:fillRect/>
          </a:stretch>
        </p:blipFill>
        <p:spPr>
          <a:xfrm>
            <a:off x="6131781" y="1390725"/>
            <a:ext cx="630978" cy="969874"/>
          </a:xfrm>
          <a:prstGeom prst="rect">
            <a:avLst/>
          </a:prstGeom>
          <a:noFill/>
          <a:ln>
            <a:noFill/>
          </a:ln>
        </p:spPr>
      </p:pic>
      <p:pic>
        <p:nvPicPr>
          <p:cNvPr id="5595" name="Google Shape;5595;p29"/>
          <p:cNvPicPr preferRelativeResize="0"/>
          <p:nvPr/>
        </p:nvPicPr>
        <p:blipFill>
          <a:blip r:embed="rId6">
            <a:alphaModFix/>
          </a:blip>
          <a:stretch>
            <a:fillRect/>
          </a:stretch>
        </p:blipFill>
        <p:spPr>
          <a:xfrm>
            <a:off x="6859266" y="1583254"/>
            <a:ext cx="961959" cy="7773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3" name="Shape 5933"/>
        <p:cNvGrpSpPr/>
        <p:nvPr/>
      </p:nvGrpSpPr>
      <p:grpSpPr>
        <a:xfrm>
          <a:off x="0" y="0"/>
          <a:ext cx="0" cy="0"/>
          <a:chOff x="0" y="0"/>
          <a:chExt cx="0" cy="0"/>
        </a:xfrm>
      </p:grpSpPr>
      <p:sp>
        <p:nvSpPr>
          <p:cNvPr id="5934" name="Google Shape;5934;p38"/>
          <p:cNvSpPr txBox="1"/>
          <p:nvPr>
            <p:ph type="title"/>
          </p:nvPr>
        </p:nvSpPr>
        <p:spPr>
          <a:xfrm>
            <a:off x="2397150" y="485699"/>
            <a:ext cx="4502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METHODOLOGY</a:t>
            </a:r>
            <a:endParaRPr/>
          </a:p>
        </p:txBody>
      </p:sp>
      <p:sp>
        <p:nvSpPr>
          <p:cNvPr id="5935" name="Google Shape;5935;p38"/>
          <p:cNvSpPr txBox="1"/>
          <p:nvPr>
            <p:ph idx="1" type="body"/>
          </p:nvPr>
        </p:nvSpPr>
        <p:spPr>
          <a:xfrm>
            <a:off x="727700" y="1441200"/>
            <a:ext cx="37743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Orbitron"/>
                <a:ea typeface="Orbitron"/>
                <a:cs typeface="Orbitron"/>
                <a:sym typeface="Orbitron"/>
              </a:rPr>
              <a:t>User Survey</a:t>
            </a:r>
            <a:endParaRPr b="1" sz="1800">
              <a:solidFill>
                <a:schemeClr val="accent1"/>
              </a:solidFill>
              <a:latin typeface="Orbitron"/>
              <a:ea typeface="Orbitron"/>
              <a:cs typeface="Orbitron"/>
              <a:sym typeface="Orbitron"/>
            </a:endParaRPr>
          </a:p>
          <a:p>
            <a:pPr indent="-330200" lvl="0" marL="457200" rtl="0" algn="l">
              <a:spcBef>
                <a:spcPts val="1600"/>
              </a:spcBef>
              <a:spcAft>
                <a:spcPts val="0"/>
              </a:spcAft>
              <a:buClr>
                <a:schemeClr val="lt1"/>
              </a:buClr>
              <a:buSzPts val="1600"/>
              <a:buChar char="●"/>
            </a:pPr>
            <a:r>
              <a:rPr lang="en">
                <a:solidFill>
                  <a:schemeClr val="lt1"/>
                </a:solidFill>
              </a:rPr>
              <a:t>An </a:t>
            </a:r>
            <a:r>
              <a:rPr b="1" lang="en">
                <a:solidFill>
                  <a:schemeClr val="lt1"/>
                </a:solidFill>
                <a:latin typeface="Advent Pro"/>
                <a:ea typeface="Advent Pro"/>
                <a:cs typeface="Advent Pro"/>
                <a:sym typeface="Advent Pro"/>
              </a:rPr>
              <a:t>online survey</a:t>
            </a:r>
            <a:r>
              <a:rPr lang="en">
                <a:solidFill>
                  <a:schemeClr val="lt1"/>
                </a:solidFill>
              </a:rPr>
              <a:t> consisting questions on perceptions of safety on WhatsApp, privacy settings used and understanding of privacy policy.</a:t>
            </a:r>
            <a:endParaRPr>
              <a:solidFill>
                <a:schemeClr val="lt1"/>
              </a:solidFill>
            </a:endParaRPr>
          </a:p>
          <a:p>
            <a:pPr indent="-330200" lvl="0" marL="457200" rtl="0" algn="l">
              <a:spcBef>
                <a:spcPts val="1600"/>
              </a:spcBef>
              <a:spcAft>
                <a:spcPts val="1600"/>
              </a:spcAft>
              <a:buClr>
                <a:schemeClr val="lt1"/>
              </a:buClr>
              <a:buSzPts val="1600"/>
              <a:buChar char="●"/>
            </a:pPr>
            <a:r>
              <a:rPr b="1" lang="en">
                <a:solidFill>
                  <a:schemeClr val="lt1"/>
                </a:solidFill>
                <a:latin typeface="Advent Pro"/>
                <a:ea typeface="Advent Pro"/>
                <a:cs typeface="Advent Pro"/>
                <a:sym typeface="Advent Pro"/>
              </a:rPr>
              <a:t>320+ informants</a:t>
            </a:r>
            <a:r>
              <a:rPr lang="en">
                <a:solidFill>
                  <a:schemeClr val="lt1"/>
                </a:solidFill>
              </a:rPr>
              <a:t> covering different age groups and educational backgrounds.</a:t>
            </a:r>
            <a:endParaRPr>
              <a:solidFill>
                <a:schemeClr val="lt1"/>
              </a:solidFill>
            </a:endParaRPr>
          </a:p>
        </p:txBody>
      </p:sp>
      <p:sp>
        <p:nvSpPr>
          <p:cNvPr id="5936" name="Google Shape;5936;p38"/>
          <p:cNvSpPr txBox="1"/>
          <p:nvPr>
            <p:ph idx="4294967295" type="body"/>
          </p:nvPr>
        </p:nvSpPr>
        <p:spPr>
          <a:xfrm>
            <a:off x="4641979" y="1441200"/>
            <a:ext cx="37743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rbitron"/>
                <a:ea typeface="Orbitron"/>
                <a:cs typeface="Orbitron"/>
                <a:sym typeface="Orbitron"/>
              </a:rPr>
              <a:t>User Interviews</a:t>
            </a:r>
            <a:endParaRPr b="1">
              <a:latin typeface="Orbitron"/>
              <a:ea typeface="Orbitron"/>
              <a:cs typeface="Orbitron"/>
              <a:sym typeface="Orbitron"/>
            </a:endParaRPr>
          </a:p>
          <a:p>
            <a:pPr indent="-330200" lvl="0" marL="457200" rtl="0" algn="l">
              <a:spcBef>
                <a:spcPts val="1600"/>
              </a:spcBef>
              <a:spcAft>
                <a:spcPts val="0"/>
              </a:spcAft>
              <a:buClr>
                <a:schemeClr val="lt1"/>
              </a:buClr>
              <a:buSzPts val="1600"/>
              <a:buChar char="●"/>
            </a:pPr>
            <a:r>
              <a:rPr lang="en" sz="1600">
                <a:solidFill>
                  <a:schemeClr val="lt1"/>
                </a:solidFill>
              </a:rPr>
              <a:t>Survey was followed by </a:t>
            </a:r>
            <a:r>
              <a:rPr b="1" lang="en" sz="1600">
                <a:solidFill>
                  <a:schemeClr val="lt1"/>
                </a:solidFill>
              </a:rPr>
              <a:t>semi-structured interviews</a:t>
            </a:r>
            <a:r>
              <a:rPr lang="en" sz="1600">
                <a:solidFill>
                  <a:schemeClr val="lt1"/>
                </a:solidFill>
              </a:rPr>
              <a:t> around the same themes. Unlike the binary responses, here we dwelled into perceptions of informants in depth.</a:t>
            </a:r>
            <a:endParaRPr sz="1600">
              <a:solidFill>
                <a:schemeClr val="lt1"/>
              </a:solidFill>
            </a:endParaRPr>
          </a:p>
          <a:p>
            <a:pPr indent="-330200" lvl="0" marL="457200" rtl="0" algn="l">
              <a:spcBef>
                <a:spcPts val="1600"/>
              </a:spcBef>
              <a:spcAft>
                <a:spcPts val="1600"/>
              </a:spcAft>
              <a:buClr>
                <a:schemeClr val="lt1"/>
              </a:buClr>
              <a:buSzPts val="1600"/>
              <a:buChar char="●"/>
            </a:pPr>
            <a:r>
              <a:rPr lang="en" sz="1600">
                <a:solidFill>
                  <a:schemeClr val="lt1"/>
                </a:solidFill>
              </a:rPr>
              <a:t>Conducted over voice call for </a:t>
            </a:r>
            <a:r>
              <a:rPr b="1" lang="en" sz="1600">
                <a:solidFill>
                  <a:schemeClr val="lt1"/>
                </a:solidFill>
              </a:rPr>
              <a:t>8 informants</a:t>
            </a:r>
            <a:r>
              <a:rPr lang="en" sz="1600">
                <a:solidFill>
                  <a:schemeClr val="lt1"/>
                </a:solidFill>
              </a:rPr>
              <a:t>, spread across various age brackets.</a:t>
            </a:r>
            <a:endParaRPr sz="1600">
              <a:solidFill>
                <a:schemeClr val="lt1"/>
              </a:solidFill>
            </a:endParaRPr>
          </a:p>
        </p:txBody>
      </p:sp>
      <p:grpSp>
        <p:nvGrpSpPr>
          <p:cNvPr id="5937" name="Google Shape;5937;p38"/>
          <p:cNvGrpSpPr/>
          <p:nvPr/>
        </p:nvGrpSpPr>
        <p:grpSpPr>
          <a:xfrm rot="-5400000">
            <a:off x="2137596" y="687771"/>
            <a:ext cx="242781" cy="161857"/>
            <a:chOff x="2500050" y="3730175"/>
            <a:chExt cx="2619000" cy="1746025"/>
          </a:xfrm>
        </p:grpSpPr>
        <p:sp>
          <p:nvSpPr>
            <p:cNvPr id="5938" name="Google Shape;5938;p3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38"/>
          <p:cNvGrpSpPr/>
          <p:nvPr/>
        </p:nvGrpSpPr>
        <p:grpSpPr>
          <a:xfrm rot="5400000">
            <a:off x="6763621" y="687771"/>
            <a:ext cx="242781" cy="161857"/>
            <a:chOff x="2500050" y="3730175"/>
            <a:chExt cx="2619000" cy="1746025"/>
          </a:xfrm>
        </p:grpSpPr>
        <p:sp>
          <p:nvSpPr>
            <p:cNvPr id="5943" name="Google Shape;5943;p3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0" name="Shape 5950"/>
        <p:cNvGrpSpPr/>
        <p:nvPr/>
      </p:nvGrpSpPr>
      <p:grpSpPr>
        <a:xfrm>
          <a:off x="0" y="0"/>
          <a:ext cx="0" cy="0"/>
          <a:chOff x="0" y="0"/>
          <a:chExt cx="0" cy="0"/>
        </a:xfrm>
      </p:grpSpPr>
      <p:sp>
        <p:nvSpPr>
          <p:cNvPr id="5951" name="Google Shape;5951;p39"/>
          <p:cNvSpPr txBox="1"/>
          <p:nvPr>
            <p:ph type="title"/>
          </p:nvPr>
        </p:nvSpPr>
        <p:spPr>
          <a:xfrm>
            <a:off x="2117100" y="241750"/>
            <a:ext cx="4909800" cy="8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THEMES</a:t>
            </a:r>
            <a:endParaRPr/>
          </a:p>
        </p:txBody>
      </p:sp>
      <p:grpSp>
        <p:nvGrpSpPr>
          <p:cNvPr id="5952" name="Google Shape;5952;p39"/>
          <p:cNvGrpSpPr/>
          <p:nvPr/>
        </p:nvGrpSpPr>
        <p:grpSpPr>
          <a:xfrm rot="-5400000">
            <a:off x="2128271" y="717996"/>
            <a:ext cx="242781" cy="161857"/>
            <a:chOff x="2500050" y="3730175"/>
            <a:chExt cx="2619000" cy="1746025"/>
          </a:xfrm>
        </p:grpSpPr>
        <p:sp>
          <p:nvSpPr>
            <p:cNvPr id="5953" name="Google Shape;5953;p3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3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3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39"/>
          <p:cNvGrpSpPr/>
          <p:nvPr/>
        </p:nvGrpSpPr>
        <p:grpSpPr>
          <a:xfrm rot="5400000">
            <a:off x="6754296" y="717996"/>
            <a:ext cx="242781" cy="161857"/>
            <a:chOff x="2500050" y="3730175"/>
            <a:chExt cx="2619000" cy="1746025"/>
          </a:xfrm>
        </p:grpSpPr>
        <p:sp>
          <p:nvSpPr>
            <p:cNvPr id="5958" name="Google Shape;5958;p39"/>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9"/>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9"/>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9"/>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2" name="Google Shape;5962;p39"/>
          <p:cNvSpPr txBox="1"/>
          <p:nvPr>
            <p:ph idx="2" type="title"/>
          </p:nvPr>
        </p:nvSpPr>
        <p:spPr>
          <a:xfrm>
            <a:off x="1258199" y="1233975"/>
            <a:ext cx="3088800" cy="39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800">
                <a:latin typeface="Orbitron"/>
                <a:ea typeface="Orbitron"/>
                <a:cs typeface="Orbitron"/>
                <a:sym typeface="Orbitron"/>
              </a:rPr>
              <a:t>Popular Social Media</a:t>
            </a:r>
            <a:endParaRPr sz="1800">
              <a:latin typeface="Orbitron"/>
              <a:ea typeface="Orbitron"/>
              <a:cs typeface="Orbitron"/>
              <a:sym typeface="Orbitron"/>
            </a:endParaRPr>
          </a:p>
        </p:txBody>
      </p:sp>
      <p:sp>
        <p:nvSpPr>
          <p:cNvPr id="5963" name="Google Shape;5963;p39"/>
          <p:cNvSpPr txBox="1"/>
          <p:nvPr>
            <p:ph idx="1" type="subTitle"/>
          </p:nvPr>
        </p:nvSpPr>
        <p:spPr>
          <a:xfrm>
            <a:off x="1280300" y="1521077"/>
            <a:ext cx="3088800" cy="664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lt1"/>
                </a:solidFill>
              </a:rPr>
              <a:t>“I use WhatsApp every 5 minutes.”</a:t>
            </a:r>
            <a:br>
              <a:rPr lang="en" sz="1400">
                <a:solidFill>
                  <a:schemeClr val="lt1"/>
                </a:solidFill>
              </a:rPr>
            </a:br>
            <a:r>
              <a:rPr lang="en" sz="1400">
                <a:solidFill>
                  <a:schemeClr val="lt1"/>
                </a:solidFill>
              </a:rPr>
              <a:t>-</a:t>
            </a:r>
            <a:r>
              <a:rPr i="1" lang="en" sz="1400">
                <a:solidFill>
                  <a:schemeClr val="lt1"/>
                </a:solidFill>
              </a:rPr>
              <a:t>P2, 53 years</a:t>
            </a:r>
            <a:endParaRPr sz="1400">
              <a:solidFill>
                <a:srgbClr val="FFFFFF"/>
              </a:solidFill>
            </a:endParaRPr>
          </a:p>
        </p:txBody>
      </p:sp>
      <p:sp>
        <p:nvSpPr>
          <p:cNvPr id="5964" name="Google Shape;5964;p39"/>
          <p:cNvSpPr txBox="1"/>
          <p:nvPr>
            <p:ph type="title"/>
          </p:nvPr>
        </p:nvSpPr>
        <p:spPr>
          <a:xfrm>
            <a:off x="4771675" y="1090575"/>
            <a:ext cx="35070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Orbitron"/>
                <a:ea typeface="Orbitron"/>
                <a:cs typeface="Orbitron"/>
                <a:sym typeface="Orbitron"/>
              </a:rPr>
              <a:t>How does it work?</a:t>
            </a:r>
            <a:endParaRPr sz="1800">
              <a:latin typeface="Orbitron"/>
              <a:ea typeface="Orbitron"/>
              <a:cs typeface="Orbitron"/>
              <a:sym typeface="Orbitron"/>
            </a:endParaRPr>
          </a:p>
        </p:txBody>
      </p:sp>
      <p:sp>
        <p:nvSpPr>
          <p:cNvPr id="5965" name="Google Shape;5965;p39"/>
          <p:cNvSpPr txBox="1"/>
          <p:nvPr/>
        </p:nvSpPr>
        <p:spPr>
          <a:xfrm>
            <a:off x="4764525" y="1497225"/>
            <a:ext cx="361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lt1"/>
                </a:solidFill>
                <a:latin typeface="Advent Pro Medium"/>
                <a:ea typeface="Advent Pro Medium"/>
                <a:cs typeface="Advent Pro Medium"/>
                <a:sym typeface="Advent Pro Medium"/>
              </a:rPr>
              <a:t>“Not sure what WhatsApp does with data, but it does collect data”</a:t>
            </a:r>
            <a:br>
              <a:rPr lang="en">
                <a:solidFill>
                  <a:schemeClr val="lt1"/>
                </a:solidFill>
                <a:latin typeface="Advent Pro Medium"/>
                <a:ea typeface="Advent Pro Medium"/>
                <a:cs typeface="Advent Pro Medium"/>
                <a:sym typeface="Advent Pro Medium"/>
              </a:rPr>
            </a:br>
            <a:r>
              <a:rPr i="1" lang="en">
                <a:solidFill>
                  <a:schemeClr val="lt1"/>
                </a:solidFill>
                <a:latin typeface="Advent Pro Medium"/>
                <a:ea typeface="Advent Pro Medium"/>
                <a:cs typeface="Advent Pro Medium"/>
                <a:sym typeface="Advent Pro Medium"/>
              </a:rPr>
              <a:t>- P1, 19 years</a:t>
            </a:r>
            <a:endParaRPr/>
          </a:p>
        </p:txBody>
      </p:sp>
      <p:sp>
        <p:nvSpPr>
          <p:cNvPr id="5966" name="Google Shape;5966;p39"/>
          <p:cNvSpPr txBox="1"/>
          <p:nvPr>
            <p:ph type="title"/>
          </p:nvPr>
        </p:nvSpPr>
        <p:spPr>
          <a:xfrm>
            <a:off x="4779850" y="3610868"/>
            <a:ext cx="1612500" cy="39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Orbitron"/>
                <a:ea typeface="Orbitron"/>
                <a:cs typeface="Orbitron"/>
                <a:sym typeface="Orbitron"/>
              </a:rPr>
              <a:t>Blind Trust </a:t>
            </a:r>
            <a:endParaRPr sz="1800">
              <a:latin typeface="Orbitron"/>
              <a:ea typeface="Orbitron"/>
              <a:cs typeface="Orbitron"/>
              <a:sym typeface="Orbitron"/>
            </a:endParaRPr>
          </a:p>
        </p:txBody>
      </p:sp>
      <p:sp>
        <p:nvSpPr>
          <p:cNvPr id="5967" name="Google Shape;5967;p39"/>
          <p:cNvSpPr txBox="1"/>
          <p:nvPr>
            <p:ph idx="2" type="title"/>
          </p:nvPr>
        </p:nvSpPr>
        <p:spPr>
          <a:xfrm>
            <a:off x="1323349" y="2269000"/>
            <a:ext cx="3088800" cy="39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latin typeface="Orbitron"/>
                <a:ea typeface="Orbitron"/>
                <a:cs typeface="Orbitron"/>
                <a:sym typeface="Orbitron"/>
              </a:rPr>
              <a:t>Technical Jargon</a:t>
            </a:r>
            <a:endParaRPr sz="1800">
              <a:latin typeface="Orbitron"/>
              <a:ea typeface="Orbitron"/>
              <a:cs typeface="Orbitron"/>
              <a:sym typeface="Orbitron"/>
            </a:endParaRPr>
          </a:p>
        </p:txBody>
      </p:sp>
      <p:sp>
        <p:nvSpPr>
          <p:cNvPr id="5968" name="Google Shape;5968;p39"/>
          <p:cNvSpPr txBox="1"/>
          <p:nvPr>
            <p:ph idx="1" type="subTitle"/>
          </p:nvPr>
        </p:nvSpPr>
        <p:spPr>
          <a:xfrm>
            <a:off x="487475" y="2556100"/>
            <a:ext cx="3947100" cy="66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lt1"/>
                </a:solidFill>
              </a:rPr>
              <a:t>“I have not read the policy, its difficult to read like mutual funds policies, too big to read and understand”</a:t>
            </a:r>
            <a:endParaRPr sz="1400">
              <a:solidFill>
                <a:schemeClr val="lt1"/>
              </a:solidFill>
            </a:endParaRPr>
          </a:p>
          <a:p>
            <a:pPr indent="0" lvl="0" marL="0" rtl="0" algn="r">
              <a:spcBef>
                <a:spcPts val="0"/>
              </a:spcBef>
              <a:spcAft>
                <a:spcPts val="0"/>
              </a:spcAft>
              <a:buNone/>
            </a:pPr>
            <a:r>
              <a:rPr lang="en" sz="1400">
                <a:solidFill>
                  <a:schemeClr val="lt1"/>
                </a:solidFill>
              </a:rPr>
              <a:t>-P3, 53 years</a:t>
            </a:r>
            <a:endParaRPr sz="1400">
              <a:solidFill>
                <a:schemeClr val="lt1"/>
              </a:solidFill>
            </a:endParaRPr>
          </a:p>
        </p:txBody>
      </p:sp>
      <p:sp>
        <p:nvSpPr>
          <p:cNvPr id="5969" name="Google Shape;5969;p39"/>
          <p:cNvSpPr txBox="1"/>
          <p:nvPr/>
        </p:nvSpPr>
        <p:spPr>
          <a:xfrm>
            <a:off x="4791505" y="3893829"/>
            <a:ext cx="398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rgbClr val="FFFFFF"/>
                </a:solidFill>
                <a:latin typeface="Advent Pro Medium"/>
                <a:ea typeface="Advent Pro Medium"/>
                <a:cs typeface="Advent Pro Medium"/>
                <a:sym typeface="Advent Pro Medium"/>
              </a:rPr>
              <a:t>“Never seen anyone saying ‘my WhatsApp was hacked’.”</a:t>
            </a:r>
            <a:br>
              <a:rPr lang="en">
                <a:solidFill>
                  <a:srgbClr val="FFFFFF"/>
                </a:solidFill>
                <a:latin typeface="Advent Pro Medium"/>
                <a:ea typeface="Advent Pro Medium"/>
                <a:cs typeface="Advent Pro Medium"/>
                <a:sym typeface="Advent Pro Medium"/>
              </a:rPr>
            </a:br>
            <a:r>
              <a:rPr lang="en">
                <a:solidFill>
                  <a:srgbClr val="FFFFFF"/>
                </a:solidFill>
                <a:latin typeface="Advent Pro Medium"/>
                <a:ea typeface="Advent Pro Medium"/>
                <a:cs typeface="Advent Pro Medium"/>
                <a:sym typeface="Advent Pro Medium"/>
              </a:rPr>
              <a:t>-</a:t>
            </a:r>
            <a:r>
              <a:rPr i="1" lang="en">
                <a:solidFill>
                  <a:srgbClr val="FFFFFF"/>
                </a:solidFill>
                <a:latin typeface="Advent Pro Medium"/>
                <a:ea typeface="Advent Pro Medium"/>
                <a:cs typeface="Advent Pro Medium"/>
                <a:sym typeface="Advent Pro Medium"/>
              </a:rPr>
              <a:t>P3, 53 years</a:t>
            </a:r>
            <a:endParaRPr/>
          </a:p>
        </p:txBody>
      </p:sp>
      <p:sp>
        <p:nvSpPr>
          <p:cNvPr id="5970" name="Google Shape;5970;p39"/>
          <p:cNvSpPr txBox="1"/>
          <p:nvPr>
            <p:ph idx="2" type="title"/>
          </p:nvPr>
        </p:nvSpPr>
        <p:spPr>
          <a:xfrm>
            <a:off x="1361699" y="3592116"/>
            <a:ext cx="3088800" cy="39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latin typeface="Orbitron"/>
                <a:ea typeface="Orbitron"/>
                <a:cs typeface="Orbitron"/>
                <a:sym typeface="Orbitron"/>
              </a:rPr>
              <a:t>Age and Awareness</a:t>
            </a:r>
            <a:endParaRPr sz="1800">
              <a:latin typeface="Orbitron"/>
              <a:ea typeface="Orbitron"/>
              <a:cs typeface="Orbitron"/>
              <a:sym typeface="Orbitron"/>
            </a:endParaRPr>
          </a:p>
        </p:txBody>
      </p:sp>
      <p:sp>
        <p:nvSpPr>
          <p:cNvPr id="5971" name="Google Shape;5971;p39"/>
          <p:cNvSpPr txBox="1"/>
          <p:nvPr>
            <p:ph idx="1" type="subTitle"/>
          </p:nvPr>
        </p:nvSpPr>
        <p:spPr>
          <a:xfrm>
            <a:off x="487475" y="3868075"/>
            <a:ext cx="3985200" cy="66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lt1"/>
                </a:solidFill>
              </a:rPr>
              <a:t>“I don’t change settings. Everyone knows everyone is online and there is no need to hide such information.”</a:t>
            </a:r>
            <a:endParaRPr sz="1400">
              <a:solidFill>
                <a:schemeClr val="lt1"/>
              </a:solidFill>
            </a:endParaRPr>
          </a:p>
          <a:p>
            <a:pPr indent="0" lvl="0" marL="0" rtl="0" algn="r">
              <a:spcBef>
                <a:spcPts val="0"/>
              </a:spcBef>
              <a:spcAft>
                <a:spcPts val="0"/>
              </a:spcAft>
              <a:buNone/>
            </a:pPr>
            <a:r>
              <a:rPr lang="en" sz="1400">
                <a:solidFill>
                  <a:schemeClr val="lt1"/>
                </a:solidFill>
              </a:rPr>
              <a:t>-P2, 53 years</a:t>
            </a:r>
            <a:endParaRPr sz="1400">
              <a:solidFill>
                <a:schemeClr val="lt1"/>
              </a:solidFill>
            </a:endParaRPr>
          </a:p>
        </p:txBody>
      </p:sp>
      <p:sp>
        <p:nvSpPr>
          <p:cNvPr id="5972" name="Google Shape;5972;p39"/>
          <p:cNvSpPr txBox="1"/>
          <p:nvPr/>
        </p:nvSpPr>
        <p:spPr>
          <a:xfrm>
            <a:off x="4764525" y="2590050"/>
            <a:ext cx="4074900" cy="10035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600"/>
              </a:spcAft>
              <a:buNone/>
            </a:pPr>
            <a:r>
              <a:rPr lang="en">
                <a:solidFill>
                  <a:schemeClr val="lt1"/>
                </a:solidFill>
                <a:latin typeface="Advent Pro Medium"/>
                <a:ea typeface="Advent Pro Medium"/>
                <a:cs typeface="Advent Pro Medium"/>
                <a:sym typeface="Advent Pro Medium"/>
              </a:rPr>
              <a:t>“What I text is coded, not even WhatsApp can read again. I am not sure, but no one can read it.  Not a tech person, so I cannot question it if it works as said…”</a:t>
            </a:r>
            <a:br>
              <a:rPr lang="en">
                <a:solidFill>
                  <a:schemeClr val="lt1"/>
                </a:solidFill>
                <a:latin typeface="Advent Pro Medium"/>
                <a:ea typeface="Advent Pro Medium"/>
                <a:cs typeface="Advent Pro Medium"/>
                <a:sym typeface="Advent Pro Medium"/>
              </a:rPr>
            </a:br>
            <a:r>
              <a:rPr i="1" lang="en">
                <a:solidFill>
                  <a:schemeClr val="lt1"/>
                </a:solidFill>
                <a:latin typeface="Advent Pro Medium"/>
                <a:ea typeface="Advent Pro Medium"/>
                <a:cs typeface="Advent Pro Medium"/>
                <a:sym typeface="Advent Pro Medium"/>
              </a:rPr>
              <a:t>-P1, 19 years</a:t>
            </a:r>
            <a:endParaRPr/>
          </a:p>
        </p:txBody>
      </p:sp>
      <p:sp>
        <p:nvSpPr>
          <p:cNvPr id="5973" name="Google Shape;5973;p39"/>
          <p:cNvSpPr txBox="1"/>
          <p:nvPr>
            <p:ph type="title"/>
          </p:nvPr>
        </p:nvSpPr>
        <p:spPr>
          <a:xfrm>
            <a:off x="4771675" y="2121625"/>
            <a:ext cx="40320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Orbitron"/>
                <a:ea typeface="Orbitron"/>
                <a:cs typeface="Orbitron"/>
                <a:sym typeface="Orbitron"/>
              </a:rPr>
              <a:t>Differences in Understanding</a:t>
            </a:r>
            <a:endParaRPr sz="1800">
              <a:latin typeface="Orbitron"/>
              <a:ea typeface="Orbitron"/>
              <a:cs typeface="Orbitron"/>
              <a:sym typeface="Orbitr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7" name="Shape 5977"/>
        <p:cNvGrpSpPr/>
        <p:nvPr/>
      </p:nvGrpSpPr>
      <p:grpSpPr>
        <a:xfrm>
          <a:off x="0" y="0"/>
          <a:ext cx="0" cy="0"/>
          <a:chOff x="0" y="0"/>
          <a:chExt cx="0" cy="0"/>
        </a:xfrm>
      </p:grpSpPr>
      <p:sp>
        <p:nvSpPr>
          <p:cNvPr id="5978" name="Google Shape;5978;p40"/>
          <p:cNvSpPr txBox="1"/>
          <p:nvPr>
            <p:ph type="title"/>
          </p:nvPr>
        </p:nvSpPr>
        <p:spPr>
          <a:xfrm>
            <a:off x="2126425" y="211525"/>
            <a:ext cx="4909800" cy="8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REQUIREMENTS</a:t>
            </a:r>
            <a:endParaRPr/>
          </a:p>
        </p:txBody>
      </p:sp>
      <p:grpSp>
        <p:nvGrpSpPr>
          <p:cNvPr id="5979" name="Google Shape;5979;p40"/>
          <p:cNvGrpSpPr/>
          <p:nvPr/>
        </p:nvGrpSpPr>
        <p:grpSpPr>
          <a:xfrm rot="-5400000">
            <a:off x="2137596" y="687771"/>
            <a:ext cx="242781" cy="161857"/>
            <a:chOff x="2500050" y="3730175"/>
            <a:chExt cx="2619000" cy="1746025"/>
          </a:xfrm>
        </p:grpSpPr>
        <p:sp>
          <p:nvSpPr>
            <p:cNvPr id="5980" name="Google Shape;5980;p4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4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4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4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40"/>
          <p:cNvGrpSpPr/>
          <p:nvPr/>
        </p:nvGrpSpPr>
        <p:grpSpPr>
          <a:xfrm rot="5400000">
            <a:off x="6763621" y="687771"/>
            <a:ext cx="242781" cy="161857"/>
            <a:chOff x="2500050" y="3730175"/>
            <a:chExt cx="2619000" cy="1746025"/>
          </a:xfrm>
        </p:grpSpPr>
        <p:sp>
          <p:nvSpPr>
            <p:cNvPr id="5985" name="Google Shape;5985;p4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4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4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4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9" name="Google Shape;5989;p40"/>
          <p:cNvSpPr/>
          <p:nvPr/>
        </p:nvSpPr>
        <p:spPr>
          <a:xfrm>
            <a:off x="1586100" y="1572200"/>
            <a:ext cx="5971800" cy="2815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40"/>
          <p:cNvSpPr txBox="1"/>
          <p:nvPr>
            <p:ph idx="4294967295" type="body"/>
          </p:nvPr>
        </p:nvSpPr>
        <p:spPr>
          <a:xfrm>
            <a:off x="2178050" y="1919600"/>
            <a:ext cx="4787700" cy="19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&gt;</a:t>
            </a:r>
            <a:r>
              <a:rPr lang="en" sz="1600">
                <a:solidFill>
                  <a:srgbClr val="FFFFFF"/>
                </a:solidFill>
                <a:latin typeface="Advent Pro"/>
                <a:ea typeface="Advent Pro"/>
                <a:cs typeface="Advent Pro"/>
                <a:sym typeface="Advent Pro"/>
              </a:rPr>
              <a:t> </a:t>
            </a:r>
            <a:r>
              <a:rPr lang="en" sz="1600">
                <a:solidFill>
                  <a:srgbClr val="FFFFFF"/>
                </a:solidFill>
              </a:rPr>
              <a:t>An effective way of presenting the lengthy privacy policy of WhatsApp</a:t>
            </a:r>
            <a:endParaRPr sz="1600">
              <a:solidFill>
                <a:srgbClr val="FFFFFF"/>
              </a:solidFill>
            </a:endParaRPr>
          </a:p>
          <a:p>
            <a:pPr indent="0" lvl="0" marL="0" rtl="0" algn="l">
              <a:spcBef>
                <a:spcPts val="1600"/>
              </a:spcBef>
              <a:spcAft>
                <a:spcPts val="0"/>
              </a:spcAft>
              <a:buNone/>
            </a:pPr>
            <a:r>
              <a:rPr lang="en" sz="1600">
                <a:solidFill>
                  <a:srgbClr val="FFFFFF"/>
                </a:solidFill>
              </a:rPr>
              <a:t>&gt; Helping users understand different privacy settings and use the ones best for their requirements</a:t>
            </a:r>
            <a:endParaRPr sz="1600">
              <a:solidFill>
                <a:srgbClr val="FFFFFF"/>
              </a:solidFill>
            </a:endParaRPr>
          </a:p>
          <a:p>
            <a:pPr indent="0" lvl="0" marL="0" rtl="0" algn="l">
              <a:spcBef>
                <a:spcPts val="1600"/>
              </a:spcBef>
              <a:spcAft>
                <a:spcPts val="0"/>
              </a:spcAft>
              <a:buNone/>
            </a:pPr>
            <a:r>
              <a:rPr lang="en" sz="1600">
                <a:solidFill>
                  <a:srgbClr val="FFFFFF"/>
                </a:solidFill>
              </a:rPr>
              <a:t>&gt; Awareness on how to keep their experience on WhatsApp secure</a:t>
            </a:r>
            <a:endParaRPr sz="1600">
              <a:solidFill>
                <a:srgbClr val="FFFFFF"/>
              </a:solidFill>
            </a:endParaRPr>
          </a:p>
          <a:p>
            <a:pPr indent="0" lvl="0" marL="0" rtl="0" algn="l">
              <a:spcBef>
                <a:spcPts val="1600"/>
              </a:spcBef>
              <a:spcAft>
                <a:spcPts val="1600"/>
              </a:spcAft>
              <a:buNone/>
            </a:pPr>
            <a:r>
              <a:t/>
            </a:r>
            <a:endParaRPr sz="1600">
              <a:solidFill>
                <a:srgbClr val="FFFFFF"/>
              </a:solidFill>
            </a:endParaRPr>
          </a:p>
        </p:txBody>
      </p:sp>
      <p:sp>
        <p:nvSpPr>
          <p:cNvPr id="5991" name="Google Shape;5991;p40"/>
          <p:cNvSpPr/>
          <p:nvPr/>
        </p:nvSpPr>
        <p:spPr>
          <a:xfrm>
            <a:off x="1781725" y="17391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40"/>
          <p:cNvSpPr/>
          <p:nvPr/>
        </p:nvSpPr>
        <p:spPr>
          <a:xfrm rot="-3601102">
            <a:off x="7157040" y="4038806"/>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6" name="Shape 5996"/>
        <p:cNvGrpSpPr/>
        <p:nvPr/>
      </p:nvGrpSpPr>
      <p:grpSpPr>
        <a:xfrm>
          <a:off x="0" y="0"/>
          <a:ext cx="0" cy="0"/>
          <a:chOff x="0" y="0"/>
          <a:chExt cx="0" cy="0"/>
        </a:xfrm>
      </p:grpSpPr>
      <p:sp>
        <p:nvSpPr>
          <p:cNvPr id="5997" name="Google Shape;5997;p41"/>
          <p:cNvSpPr/>
          <p:nvPr/>
        </p:nvSpPr>
        <p:spPr>
          <a:xfrm>
            <a:off x="4779200" y="1868925"/>
            <a:ext cx="3941100" cy="1737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41"/>
          <p:cNvSpPr txBox="1"/>
          <p:nvPr>
            <p:ph type="title"/>
          </p:nvPr>
        </p:nvSpPr>
        <p:spPr>
          <a:xfrm>
            <a:off x="311700" y="53578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IDEATION</a:t>
            </a:r>
            <a:endParaRPr/>
          </a:p>
        </p:txBody>
      </p:sp>
      <p:sp>
        <p:nvSpPr>
          <p:cNvPr id="5999" name="Google Shape;5999;p41"/>
          <p:cNvSpPr txBox="1"/>
          <p:nvPr>
            <p:ph idx="1" type="body"/>
          </p:nvPr>
        </p:nvSpPr>
        <p:spPr>
          <a:xfrm>
            <a:off x="4130263" y="2541325"/>
            <a:ext cx="5357100" cy="196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solidFill>
                  <a:schemeClr val="lt1"/>
                </a:solidFill>
                <a:hlinkClick r:id="rId3">
                  <a:extLst>
                    <a:ext uri="{A12FA001-AC4F-418D-AE19-62706E023703}">
                      <ahyp:hlinkClr val="tx"/>
                    </a:ext>
                  </a:extLst>
                </a:hlinkClick>
              </a:rPr>
              <a:t>https://miro.com/app/board/o9J_lLhYYnE=/</a:t>
            </a:r>
            <a:r>
              <a:rPr lang="en">
                <a:solidFill>
                  <a:schemeClr val="lt1"/>
                </a:solidFill>
              </a:rPr>
              <a:t> </a:t>
            </a:r>
            <a:endParaRPr>
              <a:solidFill>
                <a:schemeClr val="lt1"/>
              </a:solidFill>
            </a:endParaRPr>
          </a:p>
          <a:p>
            <a:pPr indent="0" lvl="0" marL="0" rtl="0" algn="ctr">
              <a:spcBef>
                <a:spcPts val="1600"/>
              </a:spcBef>
              <a:spcAft>
                <a:spcPts val="1600"/>
              </a:spcAft>
              <a:buNone/>
            </a:pPr>
            <a:r>
              <a:t/>
            </a:r>
            <a:endParaRPr/>
          </a:p>
        </p:txBody>
      </p:sp>
      <p:grpSp>
        <p:nvGrpSpPr>
          <p:cNvPr id="6000" name="Google Shape;6000;p41"/>
          <p:cNvGrpSpPr/>
          <p:nvPr/>
        </p:nvGrpSpPr>
        <p:grpSpPr>
          <a:xfrm rot="-5400000">
            <a:off x="2137596" y="778531"/>
            <a:ext cx="242781" cy="161857"/>
            <a:chOff x="2500050" y="3730175"/>
            <a:chExt cx="2619000" cy="1746025"/>
          </a:xfrm>
        </p:grpSpPr>
        <p:sp>
          <p:nvSpPr>
            <p:cNvPr id="6001" name="Google Shape;6001;p4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4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4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4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41"/>
          <p:cNvGrpSpPr/>
          <p:nvPr/>
        </p:nvGrpSpPr>
        <p:grpSpPr>
          <a:xfrm rot="5400000">
            <a:off x="6763621" y="778531"/>
            <a:ext cx="242781" cy="161857"/>
            <a:chOff x="2500050" y="3730175"/>
            <a:chExt cx="2619000" cy="1746025"/>
          </a:xfrm>
        </p:grpSpPr>
        <p:sp>
          <p:nvSpPr>
            <p:cNvPr id="6006" name="Google Shape;6006;p4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4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4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4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0" name="Google Shape;6010;p41"/>
          <p:cNvSpPr/>
          <p:nvPr/>
        </p:nvSpPr>
        <p:spPr>
          <a:xfrm>
            <a:off x="4993500" y="2035850"/>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41"/>
          <p:cNvSpPr/>
          <p:nvPr/>
        </p:nvSpPr>
        <p:spPr>
          <a:xfrm rot="-3601102">
            <a:off x="8319315" y="3217756"/>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2" name="Google Shape;6012;p41"/>
          <p:cNvPicPr preferRelativeResize="0"/>
          <p:nvPr/>
        </p:nvPicPr>
        <p:blipFill>
          <a:blip r:embed="rId4">
            <a:alphaModFix/>
          </a:blip>
          <a:stretch>
            <a:fillRect/>
          </a:stretch>
        </p:blipFill>
        <p:spPr>
          <a:xfrm>
            <a:off x="436101" y="1304450"/>
            <a:ext cx="4048201" cy="2916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6" name="Shape 6016"/>
        <p:cNvGrpSpPr/>
        <p:nvPr/>
      </p:nvGrpSpPr>
      <p:grpSpPr>
        <a:xfrm>
          <a:off x="0" y="0"/>
          <a:ext cx="0" cy="0"/>
          <a:chOff x="0" y="0"/>
          <a:chExt cx="0" cy="0"/>
        </a:xfrm>
      </p:grpSpPr>
      <p:sp>
        <p:nvSpPr>
          <p:cNvPr id="6017" name="Google Shape;6017;p42"/>
          <p:cNvSpPr/>
          <p:nvPr/>
        </p:nvSpPr>
        <p:spPr>
          <a:xfrm>
            <a:off x="805450" y="1572200"/>
            <a:ext cx="5971800" cy="2815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42"/>
          <p:cNvSpPr txBox="1"/>
          <p:nvPr>
            <p:ph type="title"/>
          </p:nvPr>
        </p:nvSpPr>
        <p:spPr>
          <a:xfrm>
            <a:off x="-434250" y="606100"/>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SELECTED SOLUTION</a:t>
            </a:r>
            <a:endParaRPr/>
          </a:p>
        </p:txBody>
      </p:sp>
      <p:sp>
        <p:nvSpPr>
          <p:cNvPr id="6019" name="Google Shape;6019;p42"/>
          <p:cNvSpPr txBox="1"/>
          <p:nvPr>
            <p:ph idx="1" type="body"/>
          </p:nvPr>
        </p:nvSpPr>
        <p:spPr>
          <a:xfrm>
            <a:off x="1759300" y="1995800"/>
            <a:ext cx="4064100" cy="196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WhatsApp-A-Mole is a game curated for all age groups - the young ones who love games, and the older generations who enjoyed arcade games back in the day. </a:t>
            </a:r>
            <a:endParaRPr/>
          </a:p>
          <a:p>
            <a:pPr indent="0" lvl="0" marL="0" rtl="0" algn="ctr">
              <a:spcBef>
                <a:spcPts val="1600"/>
              </a:spcBef>
              <a:spcAft>
                <a:spcPts val="1600"/>
              </a:spcAft>
              <a:buNone/>
            </a:pPr>
            <a:r>
              <a:rPr lang="en"/>
              <a:t>Questions related to privacy and security on WhatsApp pop up, if one hits the mole with the correct answer, they gain points!</a:t>
            </a:r>
            <a:endParaRPr/>
          </a:p>
        </p:txBody>
      </p:sp>
      <p:grpSp>
        <p:nvGrpSpPr>
          <p:cNvPr id="6020" name="Google Shape;6020;p42"/>
          <p:cNvGrpSpPr/>
          <p:nvPr/>
        </p:nvGrpSpPr>
        <p:grpSpPr>
          <a:xfrm rot="-5400000">
            <a:off x="1391646" y="848846"/>
            <a:ext cx="242781" cy="161857"/>
            <a:chOff x="2500050" y="3730175"/>
            <a:chExt cx="2619000" cy="1746025"/>
          </a:xfrm>
        </p:grpSpPr>
        <p:sp>
          <p:nvSpPr>
            <p:cNvPr id="6021" name="Google Shape;6021;p42"/>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42"/>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42"/>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42"/>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42"/>
          <p:cNvGrpSpPr/>
          <p:nvPr/>
        </p:nvGrpSpPr>
        <p:grpSpPr>
          <a:xfrm rot="5400000">
            <a:off x="6017671" y="848846"/>
            <a:ext cx="242781" cy="161857"/>
            <a:chOff x="2500050" y="3730175"/>
            <a:chExt cx="2619000" cy="1746025"/>
          </a:xfrm>
        </p:grpSpPr>
        <p:sp>
          <p:nvSpPr>
            <p:cNvPr id="6026" name="Google Shape;6026;p42"/>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42"/>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42"/>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42"/>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0" name="Google Shape;6030;p42"/>
          <p:cNvSpPr/>
          <p:nvPr/>
        </p:nvSpPr>
        <p:spPr>
          <a:xfrm>
            <a:off x="1781725" y="17391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42"/>
          <p:cNvSpPr/>
          <p:nvPr/>
        </p:nvSpPr>
        <p:spPr>
          <a:xfrm rot="-3601102">
            <a:off x="6376390" y="4038806"/>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32" name="Google Shape;6032;p42"/>
          <p:cNvPicPr preferRelativeResize="0"/>
          <p:nvPr/>
        </p:nvPicPr>
        <p:blipFill>
          <a:blip r:embed="rId3">
            <a:alphaModFix/>
          </a:blip>
          <a:stretch>
            <a:fillRect/>
          </a:stretch>
        </p:blipFill>
        <p:spPr>
          <a:xfrm>
            <a:off x="6968100" y="2614232"/>
            <a:ext cx="1202087" cy="1117744"/>
          </a:xfrm>
          <a:prstGeom prst="rect">
            <a:avLst/>
          </a:prstGeom>
          <a:noFill/>
          <a:ln>
            <a:noFill/>
          </a:ln>
        </p:spPr>
      </p:pic>
      <p:pic>
        <p:nvPicPr>
          <p:cNvPr id="6033" name="Google Shape;6033;p42"/>
          <p:cNvPicPr preferRelativeResize="0"/>
          <p:nvPr/>
        </p:nvPicPr>
        <p:blipFill>
          <a:blip r:embed="rId4">
            <a:alphaModFix/>
          </a:blip>
          <a:stretch>
            <a:fillRect/>
          </a:stretch>
        </p:blipFill>
        <p:spPr>
          <a:xfrm>
            <a:off x="7920101" y="1925575"/>
            <a:ext cx="953099" cy="9900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7" name="Shape 6037"/>
        <p:cNvGrpSpPr/>
        <p:nvPr/>
      </p:nvGrpSpPr>
      <p:grpSpPr>
        <a:xfrm>
          <a:off x="0" y="0"/>
          <a:ext cx="0" cy="0"/>
          <a:chOff x="0" y="0"/>
          <a:chExt cx="0" cy="0"/>
        </a:xfrm>
      </p:grpSpPr>
      <p:sp>
        <p:nvSpPr>
          <p:cNvPr id="6038" name="Google Shape;6038;p43"/>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a:t>
            </a:r>
            <a:endParaRPr/>
          </a:p>
        </p:txBody>
      </p:sp>
      <p:grpSp>
        <p:nvGrpSpPr>
          <p:cNvPr id="6039" name="Google Shape;6039;p43"/>
          <p:cNvGrpSpPr/>
          <p:nvPr/>
        </p:nvGrpSpPr>
        <p:grpSpPr>
          <a:xfrm rot="-5400000">
            <a:off x="2137596" y="687771"/>
            <a:ext cx="242781" cy="161857"/>
            <a:chOff x="2500050" y="3730175"/>
            <a:chExt cx="2619000" cy="1746025"/>
          </a:xfrm>
        </p:grpSpPr>
        <p:sp>
          <p:nvSpPr>
            <p:cNvPr id="6040" name="Google Shape;6040;p4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4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4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4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43"/>
          <p:cNvGrpSpPr/>
          <p:nvPr/>
        </p:nvGrpSpPr>
        <p:grpSpPr>
          <a:xfrm rot="5400000">
            <a:off x="6763621" y="687771"/>
            <a:ext cx="242781" cy="161857"/>
            <a:chOff x="2500050" y="3730175"/>
            <a:chExt cx="2619000" cy="1746025"/>
          </a:xfrm>
        </p:grpSpPr>
        <p:sp>
          <p:nvSpPr>
            <p:cNvPr id="6045" name="Google Shape;6045;p4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4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4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4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49" name="Google Shape;6049;p43"/>
          <p:cNvPicPr preferRelativeResize="0"/>
          <p:nvPr/>
        </p:nvPicPr>
        <p:blipFill rotWithShape="1">
          <a:blip r:embed="rId3">
            <a:alphaModFix/>
          </a:blip>
          <a:srcRect b="12157" l="4442" r="7053" t="15478"/>
          <a:stretch/>
        </p:blipFill>
        <p:spPr>
          <a:xfrm>
            <a:off x="1037400" y="1299100"/>
            <a:ext cx="7069176" cy="3250876"/>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3" name="Shape 6053"/>
        <p:cNvGrpSpPr/>
        <p:nvPr/>
      </p:nvGrpSpPr>
      <p:grpSpPr>
        <a:xfrm>
          <a:off x="0" y="0"/>
          <a:ext cx="0" cy="0"/>
          <a:chOff x="0" y="0"/>
          <a:chExt cx="0" cy="0"/>
        </a:xfrm>
      </p:grpSpPr>
      <p:sp>
        <p:nvSpPr>
          <p:cNvPr id="6054" name="Google Shape;6054;p44"/>
          <p:cNvSpPr txBox="1"/>
          <p:nvPr>
            <p:ph type="title"/>
          </p:nvPr>
        </p:nvSpPr>
        <p:spPr>
          <a:xfrm>
            <a:off x="311700" y="2926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EVALUATION #1 &amp; IMPROVEMENTS</a:t>
            </a:r>
            <a:endParaRPr/>
          </a:p>
        </p:txBody>
      </p:sp>
      <p:grpSp>
        <p:nvGrpSpPr>
          <p:cNvPr id="6055" name="Google Shape;6055;p44"/>
          <p:cNvGrpSpPr/>
          <p:nvPr/>
        </p:nvGrpSpPr>
        <p:grpSpPr>
          <a:xfrm rot="-5400000">
            <a:off x="1094971" y="535371"/>
            <a:ext cx="242781" cy="161857"/>
            <a:chOff x="2500050" y="3730175"/>
            <a:chExt cx="2619000" cy="1746025"/>
          </a:xfrm>
        </p:grpSpPr>
        <p:sp>
          <p:nvSpPr>
            <p:cNvPr id="6056" name="Google Shape;6056;p4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4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4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4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44"/>
          <p:cNvGrpSpPr/>
          <p:nvPr/>
        </p:nvGrpSpPr>
        <p:grpSpPr>
          <a:xfrm rot="5400000">
            <a:off x="7786446" y="535371"/>
            <a:ext cx="242781" cy="161857"/>
            <a:chOff x="2500050" y="3730175"/>
            <a:chExt cx="2619000" cy="1746025"/>
          </a:xfrm>
        </p:grpSpPr>
        <p:sp>
          <p:nvSpPr>
            <p:cNvPr id="6061" name="Google Shape;6061;p4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4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4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4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65" name="Google Shape;6065;p44"/>
          <p:cNvPicPr preferRelativeResize="0"/>
          <p:nvPr/>
        </p:nvPicPr>
        <p:blipFill rotWithShape="1">
          <a:blip r:embed="rId3">
            <a:alphaModFix/>
          </a:blip>
          <a:srcRect b="9033" l="26161" r="0" t="0"/>
          <a:stretch/>
        </p:blipFill>
        <p:spPr>
          <a:xfrm>
            <a:off x="267375" y="879775"/>
            <a:ext cx="2631976" cy="3879300"/>
          </a:xfrm>
          <a:prstGeom prst="rect">
            <a:avLst/>
          </a:prstGeom>
          <a:noFill/>
          <a:ln>
            <a:noFill/>
          </a:ln>
        </p:spPr>
      </p:pic>
      <p:sp>
        <p:nvSpPr>
          <p:cNvPr id="6066" name="Google Shape;6066;p44"/>
          <p:cNvSpPr/>
          <p:nvPr/>
        </p:nvSpPr>
        <p:spPr>
          <a:xfrm>
            <a:off x="592825" y="1242524"/>
            <a:ext cx="2031000" cy="190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44"/>
          <p:cNvSpPr txBox="1"/>
          <p:nvPr>
            <p:ph idx="4294967295" type="body"/>
          </p:nvPr>
        </p:nvSpPr>
        <p:spPr>
          <a:xfrm>
            <a:off x="441575" y="1225325"/>
            <a:ext cx="2210700" cy="177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accent6"/>
                </a:solidFill>
              </a:rPr>
              <a:t>&gt; “The game elements seem to be too small”</a:t>
            </a:r>
            <a:endParaRPr sz="1300">
              <a:solidFill>
                <a:schemeClr val="accent6"/>
              </a:solidFill>
            </a:endParaRPr>
          </a:p>
          <a:p>
            <a:pPr indent="0" lvl="0" marL="0" rtl="0" algn="l">
              <a:lnSpc>
                <a:spcPct val="115000"/>
              </a:lnSpc>
              <a:spcBef>
                <a:spcPts val="0"/>
              </a:spcBef>
              <a:spcAft>
                <a:spcPts val="0"/>
              </a:spcAft>
              <a:buNone/>
            </a:pPr>
            <a:r>
              <a:rPr lang="en" sz="1300">
                <a:solidFill>
                  <a:schemeClr val="accent6"/>
                </a:solidFill>
              </a:rPr>
              <a:t>&gt; “The time limit was too less”</a:t>
            </a:r>
            <a:endParaRPr sz="1300">
              <a:solidFill>
                <a:schemeClr val="accent6"/>
              </a:solidFill>
            </a:endParaRPr>
          </a:p>
          <a:p>
            <a:pPr indent="0" lvl="0" marL="0" rtl="0" algn="l">
              <a:lnSpc>
                <a:spcPct val="115000"/>
              </a:lnSpc>
              <a:spcBef>
                <a:spcPts val="0"/>
              </a:spcBef>
              <a:spcAft>
                <a:spcPts val="0"/>
              </a:spcAft>
              <a:buNone/>
            </a:pPr>
            <a:r>
              <a:rPr lang="en" sz="1300">
                <a:solidFill>
                  <a:schemeClr val="accent6"/>
                </a:solidFill>
              </a:rPr>
              <a:t>&gt; “The questions are too less in number”</a:t>
            </a:r>
            <a:endParaRPr sz="1300">
              <a:solidFill>
                <a:schemeClr val="accent6"/>
              </a:solidFill>
            </a:endParaRPr>
          </a:p>
          <a:p>
            <a:pPr indent="0" lvl="0" marL="0" rtl="0" algn="l">
              <a:lnSpc>
                <a:spcPct val="115000"/>
              </a:lnSpc>
              <a:spcBef>
                <a:spcPts val="0"/>
              </a:spcBef>
              <a:spcAft>
                <a:spcPts val="0"/>
              </a:spcAft>
              <a:buNone/>
            </a:pPr>
            <a:r>
              <a:rPr lang="en" sz="1300">
                <a:solidFill>
                  <a:schemeClr val="accent6"/>
                </a:solidFill>
              </a:rPr>
              <a:t>&gt; “No penalty for wrong answers”</a:t>
            </a:r>
            <a:endParaRPr sz="1300">
              <a:solidFill>
                <a:schemeClr val="accent6"/>
              </a:solidFill>
            </a:endParaRPr>
          </a:p>
          <a:p>
            <a:pPr indent="0" lvl="0" marL="0" rtl="0" algn="l">
              <a:lnSpc>
                <a:spcPct val="150000"/>
              </a:lnSpc>
              <a:spcBef>
                <a:spcPts val="0"/>
              </a:spcBef>
              <a:spcAft>
                <a:spcPts val="0"/>
              </a:spcAft>
              <a:buNone/>
            </a:pPr>
            <a:r>
              <a:t/>
            </a:r>
            <a:endParaRPr sz="1300">
              <a:solidFill>
                <a:schemeClr val="accent6"/>
              </a:solidFill>
            </a:endParaRPr>
          </a:p>
          <a:p>
            <a:pPr indent="0" lvl="0" marL="0" rtl="0" algn="l">
              <a:lnSpc>
                <a:spcPct val="150000"/>
              </a:lnSpc>
              <a:spcBef>
                <a:spcPts val="0"/>
              </a:spcBef>
              <a:spcAft>
                <a:spcPts val="0"/>
              </a:spcAft>
              <a:buNone/>
            </a:pPr>
            <a:r>
              <a:t/>
            </a:r>
            <a:endParaRPr sz="1300">
              <a:solidFill>
                <a:schemeClr val="accent6"/>
              </a:solidFill>
            </a:endParaRPr>
          </a:p>
          <a:p>
            <a:pPr indent="0" lvl="0" marL="0" rtl="0" algn="l">
              <a:lnSpc>
                <a:spcPct val="150000"/>
              </a:lnSpc>
              <a:spcBef>
                <a:spcPts val="0"/>
              </a:spcBef>
              <a:spcAft>
                <a:spcPts val="0"/>
              </a:spcAft>
              <a:buNone/>
            </a:pPr>
            <a:r>
              <a:t/>
            </a:r>
            <a:endParaRPr sz="1300">
              <a:solidFill>
                <a:schemeClr val="accent6"/>
              </a:solidFill>
            </a:endParaRPr>
          </a:p>
          <a:p>
            <a:pPr indent="0" lvl="0" marL="0" rtl="0" algn="l">
              <a:lnSpc>
                <a:spcPct val="150000"/>
              </a:lnSpc>
              <a:spcBef>
                <a:spcPts val="0"/>
              </a:spcBef>
              <a:spcAft>
                <a:spcPts val="0"/>
              </a:spcAft>
              <a:buNone/>
            </a:pPr>
            <a:r>
              <a:t/>
            </a:r>
            <a:endParaRPr sz="1300">
              <a:solidFill>
                <a:schemeClr val="accent6"/>
              </a:solidFill>
            </a:endParaRPr>
          </a:p>
        </p:txBody>
      </p:sp>
      <p:pic>
        <p:nvPicPr>
          <p:cNvPr id="6068" name="Google Shape;6068;p44"/>
          <p:cNvPicPr preferRelativeResize="0"/>
          <p:nvPr/>
        </p:nvPicPr>
        <p:blipFill rotWithShape="1">
          <a:blip r:embed="rId3">
            <a:alphaModFix/>
          </a:blip>
          <a:srcRect b="9033" l="26161" r="0" t="0"/>
          <a:stretch/>
        </p:blipFill>
        <p:spPr>
          <a:xfrm>
            <a:off x="3179813" y="862425"/>
            <a:ext cx="2631976" cy="3879300"/>
          </a:xfrm>
          <a:prstGeom prst="rect">
            <a:avLst/>
          </a:prstGeom>
          <a:noFill/>
          <a:ln>
            <a:noFill/>
          </a:ln>
        </p:spPr>
      </p:pic>
      <p:sp>
        <p:nvSpPr>
          <p:cNvPr id="6069" name="Google Shape;6069;p44"/>
          <p:cNvSpPr/>
          <p:nvPr/>
        </p:nvSpPr>
        <p:spPr>
          <a:xfrm>
            <a:off x="3505263" y="1225174"/>
            <a:ext cx="2031000" cy="190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44"/>
          <p:cNvSpPr txBox="1"/>
          <p:nvPr>
            <p:ph idx="4294967295" type="body"/>
          </p:nvPr>
        </p:nvSpPr>
        <p:spPr>
          <a:xfrm>
            <a:off x="3354025" y="1207975"/>
            <a:ext cx="2294400" cy="84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accent6"/>
                </a:solidFill>
              </a:rPr>
              <a:t>&gt; “I did not understand how the game is supposed to be played” </a:t>
            </a:r>
            <a:endParaRPr sz="1300">
              <a:solidFill>
                <a:schemeClr val="accent6"/>
              </a:solidFill>
            </a:endParaRPr>
          </a:p>
          <a:p>
            <a:pPr indent="0" lvl="0" marL="0" rtl="0" algn="l">
              <a:lnSpc>
                <a:spcPct val="115000"/>
              </a:lnSpc>
              <a:spcBef>
                <a:spcPts val="0"/>
              </a:spcBef>
              <a:spcAft>
                <a:spcPts val="0"/>
              </a:spcAft>
              <a:buNone/>
            </a:pPr>
            <a:r>
              <a:rPr lang="en" sz="1300">
                <a:solidFill>
                  <a:schemeClr val="accent6"/>
                </a:solidFill>
              </a:rPr>
              <a:t>&gt; “The game did not seem engaging enough”</a:t>
            </a:r>
            <a:endParaRPr sz="1300">
              <a:solidFill>
                <a:schemeClr val="accent6"/>
              </a:solidFill>
            </a:endParaRPr>
          </a:p>
          <a:p>
            <a:pPr indent="0" lvl="0" marL="0" rtl="0" algn="l">
              <a:lnSpc>
                <a:spcPct val="115000"/>
              </a:lnSpc>
              <a:spcBef>
                <a:spcPts val="0"/>
              </a:spcBef>
              <a:spcAft>
                <a:spcPts val="0"/>
              </a:spcAft>
              <a:buNone/>
            </a:pPr>
            <a:r>
              <a:rPr lang="en" sz="1300">
                <a:solidFill>
                  <a:schemeClr val="accent6"/>
                </a:solidFill>
              </a:rPr>
              <a:t>&gt; “I wish I could compete with my friends”</a:t>
            </a:r>
            <a:endParaRPr sz="1300">
              <a:solidFill>
                <a:schemeClr val="accent6"/>
              </a:solidFill>
            </a:endParaRPr>
          </a:p>
          <a:p>
            <a:pPr indent="0" lvl="0" marL="0" rtl="0" algn="l">
              <a:lnSpc>
                <a:spcPct val="115000"/>
              </a:lnSpc>
              <a:spcBef>
                <a:spcPts val="0"/>
              </a:spcBef>
              <a:spcAft>
                <a:spcPts val="0"/>
              </a:spcAft>
              <a:buNone/>
            </a:pPr>
            <a:r>
              <a:rPr lang="en" sz="1300">
                <a:solidFill>
                  <a:schemeClr val="accent6"/>
                </a:solidFill>
              </a:rPr>
              <a:t>&gt; “I don’t know what answers I got wrong”</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p:txBody>
      </p:sp>
      <p:pic>
        <p:nvPicPr>
          <p:cNvPr id="6071" name="Google Shape;6071;p44"/>
          <p:cNvPicPr preferRelativeResize="0"/>
          <p:nvPr/>
        </p:nvPicPr>
        <p:blipFill rotWithShape="1">
          <a:blip r:embed="rId3">
            <a:alphaModFix/>
          </a:blip>
          <a:srcRect b="9033" l="26161" r="0" t="0"/>
          <a:stretch/>
        </p:blipFill>
        <p:spPr>
          <a:xfrm>
            <a:off x="6092262" y="853750"/>
            <a:ext cx="2631976" cy="3879300"/>
          </a:xfrm>
          <a:prstGeom prst="rect">
            <a:avLst/>
          </a:prstGeom>
          <a:noFill/>
          <a:ln>
            <a:noFill/>
          </a:ln>
        </p:spPr>
      </p:pic>
      <p:sp>
        <p:nvSpPr>
          <p:cNvPr id="6072" name="Google Shape;6072;p44"/>
          <p:cNvSpPr/>
          <p:nvPr/>
        </p:nvSpPr>
        <p:spPr>
          <a:xfrm>
            <a:off x="6417713" y="1216499"/>
            <a:ext cx="2031000" cy="1909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44"/>
          <p:cNvSpPr txBox="1"/>
          <p:nvPr>
            <p:ph idx="4294967295" type="body"/>
          </p:nvPr>
        </p:nvSpPr>
        <p:spPr>
          <a:xfrm>
            <a:off x="6266475" y="1199300"/>
            <a:ext cx="2294400" cy="84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accent6"/>
                </a:solidFill>
              </a:rPr>
              <a:t>&gt; “I did not understand when the game got over” </a:t>
            </a:r>
            <a:endParaRPr sz="1300">
              <a:solidFill>
                <a:schemeClr val="accent6"/>
              </a:solidFill>
            </a:endParaRPr>
          </a:p>
          <a:p>
            <a:pPr indent="0" lvl="0" marL="0" rtl="0" algn="l">
              <a:lnSpc>
                <a:spcPct val="115000"/>
              </a:lnSpc>
              <a:spcBef>
                <a:spcPts val="0"/>
              </a:spcBef>
              <a:spcAft>
                <a:spcPts val="0"/>
              </a:spcAft>
              <a:buNone/>
            </a:pPr>
            <a:r>
              <a:rPr lang="en" sz="1300">
                <a:solidFill>
                  <a:schemeClr val="accent6"/>
                </a:solidFill>
              </a:rPr>
              <a:t>&gt; “The game seems too easy and too slow”</a:t>
            </a:r>
            <a:endParaRPr sz="1300">
              <a:solidFill>
                <a:schemeClr val="accent6"/>
              </a:solidFill>
            </a:endParaRPr>
          </a:p>
          <a:p>
            <a:pPr indent="0" lvl="0" marL="0" rtl="0" algn="l">
              <a:lnSpc>
                <a:spcPct val="115000"/>
              </a:lnSpc>
              <a:spcBef>
                <a:spcPts val="0"/>
              </a:spcBef>
              <a:spcAft>
                <a:spcPts val="0"/>
              </a:spcAft>
              <a:buNone/>
            </a:pPr>
            <a:r>
              <a:rPr lang="en" sz="1300">
                <a:solidFill>
                  <a:schemeClr val="accent6"/>
                </a:solidFill>
              </a:rPr>
              <a:t>&gt; “Movements of moles don’t seem random enough”</a:t>
            </a:r>
            <a:endParaRPr sz="1300">
              <a:solidFill>
                <a:schemeClr val="accent6"/>
              </a:solidFill>
            </a:endParaRPr>
          </a:p>
          <a:p>
            <a:pPr indent="0" lvl="0" marL="0" rtl="0" algn="l">
              <a:lnSpc>
                <a:spcPct val="115000"/>
              </a:lnSpc>
              <a:spcBef>
                <a:spcPts val="0"/>
              </a:spcBef>
              <a:spcAft>
                <a:spcPts val="0"/>
              </a:spcAft>
              <a:buNone/>
            </a:pPr>
            <a:r>
              <a:rPr lang="en" sz="1300">
                <a:solidFill>
                  <a:schemeClr val="accent6"/>
                </a:solidFill>
              </a:rPr>
              <a:t>&gt; “I wish that there was variety in question difficulty”</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a:p>
            <a:pPr indent="0" lvl="0" marL="0" rtl="0" algn="l">
              <a:lnSpc>
                <a:spcPct val="115000"/>
              </a:lnSpc>
              <a:spcBef>
                <a:spcPts val="0"/>
              </a:spcBef>
              <a:spcAft>
                <a:spcPts val="0"/>
              </a:spcAft>
              <a:buNone/>
            </a:pPr>
            <a:r>
              <a:t/>
            </a:r>
            <a:endParaRPr sz="1300">
              <a:solidFill>
                <a:schemeClr val="accent6"/>
              </a:solidFill>
            </a:endParaRPr>
          </a:p>
        </p:txBody>
      </p:sp>
      <p:sp>
        <p:nvSpPr>
          <p:cNvPr id="6074" name="Google Shape;6074;p44"/>
          <p:cNvSpPr/>
          <p:nvPr/>
        </p:nvSpPr>
        <p:spPr>
          <a:xfrm>
            <a:off x="166675" y="4236500"/>
            <a:ext cx="4770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75" name="Google Shape;6075;p44"/>
          <p:cNvPicPr preferRelativeResize="0"/>
          <p:nvPr/>
        </p:nvPicPr>
        <p:blipFill rotWithShape="1">
          <a:blip r:embed="rId3">
            <a:alphaModFix/>
          </a:blip>
          <a:srcRect b="9033" l="86336" r="5156" t="63701"/>
          <a:stretch/>
        </p:blipFill>
        <p:spPr>
          <a:xfrm>
            <a:off x="2416275" y="3569175"/>
            <a:ext cx="670876" cy="1240025"/>
          </a:xfrm>
          <a:prstGeom prst="rect">
            <a:avLst/>
          </a:prstGeom>
          <a:noFill/>
          <a:ln>
            <a:noFill/>
          </a:ln>
        </p:spPr>
      </p:pic>
      <p:pic>
        <p:nvPicPr>
          <p:cNvPr id="6076" name="Google Shape;6076;p44"/>
          <p:cNvPicPr preferRelativeResize="0"/>
          <p:nvPr/>
        </p:nvPicPr>
        <p:blipFill rotWithShape="1">
          <a:blip r:embed="rId3">
            <a:alphaModFix/>
          </a:blip>
          <a:srcRect b="9033" l="86336" r="5156" t="63701"/>
          <a:stretch/>
        </p:blipFill>
        <p:spPr>
          <a:xfrm>
            <a:off x="5343725" y="3569175"/>
            <a:ext cx="670876" cy="1240025"/>
          </a:xfrm>
          <a:prstGeom prst="rect">
            <a:avLst/>
          </a:prstGeom>
          <a:noFill/>
          <a:ln>
            <a:noFill/>
          </a:ln>
        </p:spPr>
      </p:pic>
      <p:pic>
        <p:nvPicPr>
          <p:cNvPr id="6077" name="Google Shape;6077;p44"/>
          <p:cNvPicPr preferRelativeResize="0"/>
          <p:nvPr/>
        </p:nvPicPr>
        <p:blipFill rotWithShape="1">
          <a:blip r:embed="rId3">
            <a:alphaModFix/>
          </a:blip>
          <a:srcRect b="9033" l="86336" r="5156" t="63701"/>
          <a:stretch/>
        </p:blipFill>
        <p:spPr>
          <a:xfrm>
            <a:off x="8194975" y="3569175"/>
            <a:ext cx="670876" cy="1240025"/>
          </a:xfrm>
          <a:prstGeom prst="rect">
            <a:avLst/>
          </a:prstGeom>
          <a:noFill/>
          <a:ln>
            <a:noFill/>
          </a:ln>
        </p:spPr>
      </p:pic>
      <p:sp>
        <p:nvSpPr>
          <p:cNvPr id="6078" name="Google Shape;6078;p44"/>
          <p:cNvSpPr/>
          <p:nvPr/>
        </p:nvSpPr>
        <p:spPr>
          <a:xfrm>
            <a:off x="3044475" y="3971400"/>
            <a:ext cx="629400" cy="78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44"/>
          <p:cNvSpPr/>
          <p:nvPr/>
        </p:nvSpPr>
        <p:spPr>
          <a:xfrm>
            <a:off x="6016075" y="4128950"/>
            <a:ext cx="629400" cy="78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44"/>
          <p:cNvSpPr/>
          <p:nvPr/>
        </p:nvSpPr>
        <p:spPr>
          <a:xfrm>
            <a:off x="2416275" y="3569175"/>
            <a:ext cx="763500" cy="1291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44"/>
          <p:cNvSpPr/>
          <p:nvPr/>
        </p:nvSpPr>
        <p:spPr>
          <a:xfrm>
            <a:off x="5305625" y="3543288"/>
            <a:ext cx="763500" cy="1291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44"/>
          <p:cNvSpPr/>
          <p:nvPr/>
        </p:nvSpPr>
        <p:spPr>
          <a:xfrm>
            <a:off x="8194975" y="3569175"/>
            <a:ext cx="763500" cy="1291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3" name="Google Shape;6083;p44"/>
          <p:cNvPicPr preferRelativeResize="0"/>
          <p:nvPr/>
        </p:nvPicPr>
        <p:blipFill rotWithShape="1">
          <a:blip r:embed="rId3">
            <a:alphaModFix/>
          </a:blip>
          <a:srcRect b="0" l="85004" r="4011" t="63649"/>
          <a:stretch/>
        </p:blipFill>
        <p:spPr>
          <a:xfrm>
            <a:off x="2416275" y="3489575"/>
            <a:ext cx="763500" cy="1453775"/>
          </a:xfrm>
          <a:prstGeom prst="rect">
            <a:avLst/>
          </a:prstGeom>
          <a:noFill/>
          <a:ln>
            <a:noFill/>
          </a:ln>
        </p:spPr>
      </p:pic>
      <p:pic>
        <p:nvPicPr>
          <p:cNvPr id="6084" name="Google Shape;6084;p44"/>
          <p:cNvPicPr preferRelativeResize="0"/>
          <p:nvPr/>
        </p:nvPicPr>
        <p:blipFill rotWithShape="1">
          <a:blip r:embed="rId3">
            <a:alphaModFix/>
          </a:blip>
          <a:srcRect b="0" l="85004" r="4011" t="63649"/>
          <a:stretch/>
        </p:blipFill>
        <p:spPr>
          <a:xfrm>
            <a:off x="5372675" y="3462300"/>
            <a:ext cx="763500" cy="1453775"/>
          </a:xfrm>
          <a:prstGeom prst="rect">
            <a:avLst/>
          </a:prstGeom>
          <a:noFill/>
          <a:ln>
            <a:noFill/>
          </a:ln>
        </p:spPr>
      </p:pic>
      <p:pic>
        <p:nvPicPr>
          <p:cNvPr id="6085" name="Google Shape;6085;p44"/>
          <p:cNvPicPr preferRelativeResize="0"/>
          <p:nvPr/>
        </p:nvPicPr>
        <p:blipFill rotWithShape="1">
          <a:blip r:embed="rId3">
            <a:alphaModFix/>
          </a:blip>
          <a:srcRect b="0" l="85004" r="4011" t="63649"/>
          <a:stretch/>
        </p:blipFill>
        <p:spPr>
          <a:xfrm>
            <a:off x="8271175" y="3462325"/>
            <a:ext cx="763500" cy="1453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9" name="Shape 6089"/>
        <p:cNvGrpSpPr/>
        <p:nvPr/>
      </p:nvGrpSpPr>
      <p:grpSpPr>
        <a:xfrm>
          <a:off x="0" y="0"/>
          <a:ext cx="0" cy="0"/>
          <a:chOff x="0" y="0"/>
          <a:chExt cx="0" cy="0"/>
        </a:xfrm>
      </p:grpSpPr>
      <p:sp>
        <p:nvSpPr>
          <p:cNvPr id="6090" name="Google Shape;6090;p45"/>
          <p:cNvSpPr/>
          <p:nvPr/>
        </p:nvSpPr>
        <p:spPr>
          <a:xfrm>
            <a:off x="1586100" y="2334200"/>
            <a:ext cx="5971800" cy="1737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45"/>
          <p:cNvSpPr txBox="1"/>
          <p:nvPr>
            <p:ph type="title"/>
          </p:nvPr>
        </p:nvSpPr>
        <p:spPr>
          <a:xfrm>
            <a:off x="311700" y="147628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GAME DEMONSTRATION</a:t>
            </a:r>
            <a:endParaRPr/>
          </a:p>
        </p:txBody>
      </p:sp>
      <p:sp>
        <p:nvSpPr>
          <p:cNvPr id="6092" name="Google Shape;6092;p45"/>
          <p:cNvSpPr txBox="1"/>
          <p:nvPr>
            <p:ph idx="1" type="body"/>
          </p:nvPr>
        </p:nvSpPr>
        <p:spPr>
          <a:xfrm>
            <a:off x="1893450" y="2871550"/>
            <a:ext cx="5357100" cy="196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u="sng">
                <a:solidFill>
                  <a:srgbClr val="FFFFFF"/>
                </a:solidFill>
                <a:hlinkClick r:id="rId3">
                  <a:extLst>
                    <a:ext uri="{A12FA001-AC4F-418D-AE19-62706E023703}">
                      <ahyp:hlinkClr val="tx"/>
                    </a:ext>
                  </a:extLst>
                </a:hlinkClick>
              </a:rPr>
              <a:t>https://pankilkalra.github.io/cse648-psosm-project/ </a:t>
            </a:r>
            <a:endParaRPr>
              <a:solidFill>
                <a:srgbClr val="FFFFFF"/>
              </a:solidFill>
            </a:endParaRPr>
          </a:p>
        </p:txBody>
      </p:sp>
      <p:grpSp>
        <p:nvGrpSpPr>
          <p:cNvPr id="6093" name="Google Shape;6093;p45"/>
          <p:cNvGrpSpPr/>
          <p:nvPr/>
        </p:nvGrpSpPr>
        <p:grpSpPr>
          <a:xfrm rot="-5400000">
            <a:off x="2137596" y="1719031"/>
            <a:ext cx="242781" cy="161857"/>
            <a:chOff x="2500050" y="3730175"/>
            <a:chExt cx="2619000" cy="1746025"/>
          </a:xfrm>
        </p:grpSpPr>
        <p:sp>
          <p:nvSpPr>
            <p:cNvPr id="6094" name="Google Shape;6094;p4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4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4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4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45"/>
          <p:cNvGrpSpPr/>
          <p:nvPr/>
        </p:nvGrpSpPr>
        <p:grpSpPr>
          <a:xfrm rot="5400000">
            <a:off x="6763621" y="1719031"/>
            <a:ext cx="242781" cy="161857"/>
            <a:chOff x="2500050" y="3730175"/>
            <a:chExt cx="2619000" cy="1746025"/>
          </a:xfrm>
        </p:grpSpPr>
        <p:sp>
          <p:nvSpPr>
            <p:cNvPr id="6099" name="Google Shape;6099;p4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4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4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4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3" name="Google Shape;6103;p45"/>
          <p:cNvSpPr/>
          <p:nvPr/>
        </p:nvSpPr>
        <p:spPr>
          <a:xfrm>
            <a:off x="1781725" y="25011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45"/>
          <p:cNvSpPr/>
          <p:nvPr/>
        </p:nvSpPr>
        <p:spPr>
          <a:xfrm rot="-3601102">
            <a:off x="7157040" y="3683031"/>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5" name="Google Shape;6105;p45"/>
          <p:cNvPicPr preferRelativeResize="0"/>
          <p:nvPr/>
        </p:nvPicPr>
        <p:blipFill>
          <a:blip r:embed="rId4">
            <a:alphaModFix/>
          </a:blip>
          <a:stretch>
            <a:fillRect/>
          </a:stretch>
        </p:blipFill>
        <p:spPr>
          <a:xfrm>
            <a:off x="2894199" y="607418"/>
            <a:ext cx="762456" cy="780531"/>
          </a:xfrm>
          <a:prstGeom prst="rect">
            <a:avLst/>
          </a:prstGeom>
          <a:noFill/>
          <a:ln>
            <a:noFill/>
          </a:ln>
        </p:spPr>
      </p:pic>
      <p:pic>
        <p:nvPicPr>
          <p:cNvPr id="6106" name="Google Shape;6106;p45"/>
          <p:cNvPicPr preferRelativeResize="0"/>
          <p:nvPr/>
        </p:nvPicPr>
        <p:blipFill>
          <a:blip r:embed="rId5">
            <a:alphaModFix/>
          </a:blip>
          <a:stretch>
            <a:fillRect/>
          </a:stretch>
        </p:blipFill>
        <p:spPr>
          <a:xfrm>
            <a:off x="5526374" y="607418"/>
            <a:ext cx="605176" cy="780531"/>
          </a:xfrm>
          <a:prstGeom prst="rect">
            <a:avLst/>
          </a:prstGeom>
          <a:noFill/>
          <a:ln>
            <a:noFill/>
          </a:ln>
        </p:spPr>
      </p:pic>
      <p:pic>
        <p:nvPicPr>
          <p:cNvPr id="6107" name="Google Shape;6107;p45"/>
          <p:cNvPicPr preferRelativeResize="0"/>
          <p:nvPr/>
        </p:nvPicPr>
        <p:blipFill>
          <a:blip r:embed="rId6">
            <a:alphaModFix/>
          </a:blip>
          <a:stretch>
            <a:fillRect/>
          </a:stretch>
        </p:blipFill>
        <p:spPr>
          <a:xfrm>
            <a:off x="3813494" y="414100"/>
            <a:ext cx="605159" cy="973849"/>
          </a:xfrm>
          <a:prstGeom prst="rect">
            <a:avLst/>
          </a:prstGeom>
          <a:noFill/>
          <a:ln>
            <a:noFill/>
          </a:ln>
        </p:spPr>
      </p:pic>
      <p:pic>
        <p:nvPicPr>
          <p:cNvPr id="6108" name="Google Shape;6108;p45"/>
          <p:cNvPicPr preferRelativeResize="0"/>
          <p:nvPr/>
        </p:nvPicPr>
        <p:blipFill>
          <a:blip r:embed="rId7">
            <a:alphaModFix/>
          </a:blip>
          <a:stretch>
            <a:fillRect/>
          </a:stretch>
        </p:blipFill>
        <p:spPr>
          <a:xfrm>
            <a:off x="4511210" y="607418"/>
            <a:ext cx="922594" cy="78053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2" name="Shape 6112"/>
        <p:cNvGrpSpPr/>
        <p:nvPr/>
      </p:nvGrpSpPr>
      <p:grpSpPr>
        <a:xfrm>
          <a:off x="0" y="0"/>
          <a:ext cx="0" cy="0"/>
          <a:chOff x="0" y="0"/>
          <a:chExt cx="0" cy="0"/>
        </a:xfrm>
      </p:grpSpPr>
      <p:sp>
        <p:nvSpPr>
          <p:cNvPr id="6113" name="Google Shape;6113;p46"/>
          <p:cNvSpPr/>
          <p:nvPr/>
        </p:nvSpPr>
        <p:spPr>
          <a:xfrm>
            <a:off x="1586100" y="1266100"/>
            <a:ext cx="5971800" cy="1482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46"/>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FEEDBACK</a:t>
            </a:r>
            <a:endParaRPr/>
          </a:p>
        </p:txBody>
      </p:sp>
      <p:sp>
        <p:nvSpPr>
          <p:cNvPr id="6115" name="Google Shape;6115;p46"/>
          <p:cNvSpPr txBox="1"/>
          <p:nvPr>
            <p:ph idx="1" type="body"/>
          </p:nvPr>
        </p:nvSpPr>
        <p:spPr>
          <a:xfrm>
            <a:off x="1969650" y="1574850"/>
            <a:ext cx="53571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FFFF"/>
                </a:solidFill>
                <a:hlinkClick r:id="rId3">
                  <a:extLst>
                    <a:ext uri="{A12FA001-AC4F-418D-AE19-62706E023703}">
                      <ahyp:hlinkClr val="tx"/>
                    </a:ext>
                  </a:extLst>
                </a:hlinkClick>
              </a:rPr>
              <a:t>https://docs.google.com/forms/d/1x2d8bfOJ5lcaentCPha73FvhcXd5qfG7CvABjTk83zE/edit#responses</a:t>
            </a:r>
            <a:endParaRPr u="sng">
              <a:solidFill>
                <a:srgbClr val="FFFFFF"/>
              </a:solidFill>
            </a:endParaRPr>
          </a:p>
          <a:p>
            <a:pPr indent="0" lvl="0" marL="0" rtl="0" algn="l">
              <a:spcBef>
                <a:spcPts val="0"/>
              </a:spcBef>
              <a:spcAft>
                <a:spcPts val="1600"/>
              </a:spcAft>
              <a:buClr>
                <a:schemeClr val="dk1"/>
              </a:buClr>
              <a:buSzPts val="1100"/>
              <a:buFont typeface="Arial"/>
              <a:buNone/>
            </a:pPr>
            <a:r>
              <a:rPr lang="en">
                <a:solidFill>
                  <a:srgbClr val="FFFFFF"/>
                </a:solidFill>
              </a:rPr>
              <a:t> </a:t>
            </a:r>
            <a:endParaRPr>
              <a:solidFill>
                <a:srgbClr val="FFFFFF"/>
              </a:solidFill>
            </a:endParaRPr>
          </a:p>
        </p:txBody>
      </p:sp>
      <p:grpSp>
        <p:nvGrpSpPr>
          <p:cNvPr id="6116" name="Google Shape;6116;p46"/>
          <p:cNvGrpSpPr/>
          <p:nvPr/>
        </p:nvGrpSpPr>
        <p:grpSpPr>
          <a:xfrm rot="-5400000">
            <a:off x="2137596" y="687771"/>
            <a:ext cx="242781" cy="161857"/>
            <a:chOff x="2500050" y="3730175"/>
            <a:chExt cx="2619000" cy="1746025"/>
          </a:xfrm>
        </p:grpSpPr>
        <p:sp>
          <p:nvSpPr>
            <p:cNvPr id="6117" name="Google Shape;6117;p4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4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4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4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46"/>
          <p:cNvGrpSpPr/>
          <p:nvPr/>
        </p:nvGrpSpPr>
        <p:grpSpPr>
          <a:xfrm rot="5400000">
            <a:off x="6763621" y="687771"/>
            <a:ext cx="242781" cy="161857"/>
            <a:chOff x="2500050" y="3730175"/>
            <a:chExt cx="2619000" cy="1746025"/>
          </a:xfrm>
        </p:grpSpPr>
        <p:sp>
          <p:nvSpPr>
            <p:cNvPr id="6122" name="Google Shape;6122;p4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4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4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4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6" name="Google Shape;6126;p46"/>
          <p:cNvSpPr/>
          <p:nvPr/>
        </p:nvSpPr>
        <p:spPr>
          <a:xfrm>
            <a:off x="1781725" y="14330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46"/>
          <p:cNvSpPr/>
          <p:nvPr/>
        </p:nvSpPr>
        <p:spPr>
          <a:xfrm rot="-3601102">
            <a:off x="7157040" y="2386331"/>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8" name="Google Shape;6128;p46"/>
          <p:cNvPicPr preferRelativeResize="0"/>
          <p:nvPr/>
        </p:nvPicPr>
        <p:blipFill rotWithShape="1">
          <a:blip r:embed="rId4">
            <a:alphaModFix/>
          </a:blip>
          <a:srcRect b="9033" l="26161" r="0" t="0"/>
          <a:stretch/>
        </p:blipFill>
        <p:spPr>
          <a:xfrm>
            <a:off x="343574" y="3030875"/>
            <a:ext cx="2631987" cy="1969843"/>
          </a:xfrm>
          <a:prstGeom prst="rect">
            <a:avLst/>
          </a:prstGeom>
          <a:noFill/>
          <a:ln>
            <a:noFill/>
          </a:ln>
        </p:spPr>
      </p:pic>
      <p:sp>
        <p:nvSpPr>
          <p:cNvPr id="6129" name="Google Shape;6129;p46"/>
          <p:cNvSpPr/>
          <p:nvPr/>
        </p:nvSpPr>
        <p:spPr>
          <a:xfrm>
            <a:off x="669031" y="3321277"/>
            <a:ext cx="2031000" cy="82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0" name="Google Shape;6130;p46"/>
          <p:cNvPicPr preferRelativeResize="0"/>
          <p:nvPr/>
        </p:nvPicPr>
        <p:blipFill rotWithShape="1">
          <a:blip r:embed="rId4">
            <a:alphaModFix/>
          </a:blip>
          <a:srcRect b="9033" l="26161" r="0" t="0"/>
          <a:stretch/>
        </p:blipFill>
        <p:spPr>
          <a:xfrm>
            <a:off x="3256000" y="3020757"/>
            <a:ext cx="2631987" cy="1969842"/>
          </a:xfrm>
          <a:prstGeom prst="rect">
            <a:avLst/>
          </a:prstGeom>
          <a:noFill/>
          <a:ln>
            <a:noFill/>
          </a:ln>
        </p:spPr>
      </p:pic>
      <p:sp>
        <p:nvSpPr>
          <p:cNvPr id="6131" name="Google Shape;6131;p46"/>
          <p:cNvSpPr/>
          <p:nvPr/>
        </p:nvSpPr>
        <p:spPr>
          <a:xfrm>
            <a:off x="3581456" y="3311159"/>
            <a:ext cx="2031000" cy="82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2" name="Google Shape;6132;p46"/>
          <p:cNvPicPr preferRelativeResize="0"/>
          <p:nvPr/>
        </p:nvPicPr>
        <p:blipFill rotWithShape="1">
          <a:blip r:embed="rId4">
            <a:alphaModFix/>
          </a:blip>
          <a:srcRect b="9033" l="26161" r="0" t="0"/>
          <a:stretch/>
        </p:blipFill>
        <p:spPr>
          <a:xfrm>
            <a:off x="6168437" y="3020757"/>
            <a:ext cx="2631987" cy="1969842"/>
          </a:xfrm>
          <a:prstGeom prst="rect">
            <a:avLst/>
          </a:prstGeom>
          <a:noFill/>
          <a:ln>
            <a:noFill/>
          </a:ln>
        </p:spPr>
      </p:pic>
      <p:sp>
        <p:nvSpPr>
          <p:cNvPr id="6133" name="Google Shape;6133;p46"/>
          <p:cNvSpPr/>
          <p:nvPr/>
        </p:nvSpPr>
        <p:spPr>
          <a:xfrm>
            <a:off x="6493894" y="3311159"/>
            <a:ext cx="2031000" cy="82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46"/>
          <p:cNvSpPr txBox="1"/>
          <p:nvPr>
            <p:ph idx="1" type="body"/>
          </p:nvPr>
        </p:nvSpPr>
        <p:spPr>
          <a:xfrm>
            <a:off x="568800" y="3174850"/>
            <a:ext cx="2309700" cy="7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accent6"/>
                </a:solidFill>
              </a:rPr>
              <a:t>“Very enjoyable, very creative. It's fascinating how a game about WhatsApp privacy policy can be so engaging and competitive with my friends. Kudos!”</a:t>
            </a:r>
            <a:endParaRPr sz="1300">
              <a:solidFill>
                <a:schemeClr val="accent6"/>
              </a:solidFill>
            </a:endParaRPr>
          </a:p>
          <a:p>
            <a:pPr indent="0" lvl="0" marL="0" rtl="0" algn="ctr">
              <a:spcBef>
                <a:spcPts val="1600"/>
              </a:spcBef>
              <a:spcAft>
                <a:spcPts val="0"/>
              </a:spcAft>
              <a:buClr>
                <a:schemeClr val="dk1"/>
              </a:buClr>
              <a:buSzPts val="1100"/>
              <a:buFont typeface="Arial"/>
              <a:buNone/>
            </a:pPr>
            <a:r>
              <a:t/>
            </a:r>
            <a:endParaRPr sz="1300">
              <a:solidFill>
                <a:schemeClr val="accent6"/>
              </a:solidFill>
            </a:endParaRPr>
          </a:p>
          <a:p>
            <a:pPr indent="0" lvl="0" marL="0" rtl="0" algn="ctr">
              <a:spcBef>
                <a:spcPts val="1600"/>
              </a:spcBef>
              <a:spcAft>
                <a:spcPts val="1600"/>
              </a:spcAft>
              <a:buNone/>
            </a:pPr>
            <a:r>
              <a:t/>
            </a:r>
            <a:endParaRPr sz="1300">
              <a:solidFill>
                <a:schemeClr val="accent6"/>
              </a:solidFill>
            </a:endParaRPr>
          </a:p>
        </p:txBody>
      </p:sp>
      <p:sp>
        <p:nvSpPr>
          <p:cNvPr id="6135" name="Google Shape;6135;p46"/>
          <p:cNvSpPr txBox="1"/>
          <p:nvPr>
            <p:ph idx="1" type="body"/>
          </p:nvPr>
        </p:nvSpPr>
        <p:spPr>
          <a:xfrm>
            <a:off x="3366577" y="3176200"/>
            <a:ext cx="2483700" cy="9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rPr>
              <a:t>“The game was very informative, beautifully organised. I have learnt a lot from it even being a 49 yr old, and I showed this to my kids who enjoy it too. Great Job!”</a:t>
            </a:r>
            <a:endParaRPr sz="1200">
              <a:solidFill>
                <a:schemeClr val="accent6"/>
              </a:solidFill>
            </a:endParaRPr>
          </a:p>
          <a:p>
            <a:pPr indent="0" lvl="0" marL="0" rtl="0" algn="ctr">
              <a:spcBef>
                <a:spcPts val="1600"/>
              </a:spcBef>
              <a:spcAft>
                <a:spcPts val="0"/>
              </a:spcAft>
              <a:buNone/>
            </a:pPr>
            <a:r>
              <a:t/>
            </a:r>
            <a:endParaRPr sz="1200">
              <a:solidFill>
                <a:schemeClr val="accent6"/>
              </a:solidFill>
            </a:endParaRPr>
          </a:p>
          <a:p>
            <a:pPr indent="0" lvl="0" marL="0" rtl="0" algn="ctr">
              <a:spcBef>
                <a:spcPts val="1600"/>
              </a:spcBef>
              <a:spcAft>
                <a:spcPts val="1600"/>
              </a:spcAft>
              <a:buNone/>
            </a:pPr>
            <a:r>
              <a:t/>
            </a:r>
            <a:endParaRPr sz="1200">
              <a:solidFill>
                <a:schemeClr val="accent6"/>
              </a:solidFill>
            </a:endParaRPr>
          </a:p>
        </p:txBody>
      </p:sp>
      <p:sp>
        <p:nvSpPr>
          <p:cNvPr id="6136" name="Google Shape;6136;p46"/>
          <p:cNvSpPr txBox="1"/>
          <p:nvPr>
            <p:ph idx="1" type="body"/>
          </p:nvPr>
        </p:nvSpPr>
        <p:spPr>
          <a:xfrm>
            <a:off x="6393700" y="3188500"/>
            <a:ext cx="22107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a:t>
            </a:r>
            <a:r>
              <a:rPr lang="en" sz="1300">
                <a:solidFill>
                  <a:schemeClr val="accent6"/>
                </a:solidFill>
              </a:rPr>
              <a:t>It's a great time pass especially in this Covid time and at the same time got to know more about the app.”</a:t>
            </a:r>
            <a:endParaRPr sz="1300">
              <a:solidFill>
                <a:schemeClr val="accent6"/>
              </a:solidFill>
            </a:endParaRPr>
          </a:p>
          <a:p>
            <a:pPr indent="0" lvl="0" marL="0" rtl="0" algn="l">
              <a:spcBef>
                <a:spcPts val="1600"/>
              </a:spcBef>
              <a:spcAft>
                <a:spcPts val="0"/>
              </a:spcAft>
              <a:buNone/>
            </a:pPr>
            <a:r>
              <a:t/>
            </a:r>
            <a:endParaRPr sz="1300">
              <a:solidFill>
                <a:schemeClr val="accent6"/>
              </a:solidFill>
            </a:endParaRPr>
          </a:p>
          <a:p>
            <a:pPr indent="0" lvl="0" marL="0" rtl="0" algn="l">
              <a:spcBef>
                <a:spcPts val="1600"/>
              </a:spcBef>
              <a:spcAft>
                <a:spcPts val="0"/>
              </a:spcAft>
              <a:buNone/>
            </a:pPr>
            <a:r>
              <a:rPr lang="en" sz="1300">
                <a:solidFill>
                  <a:schemeClr val="accent6"/>
                </a:solidFill>
              </a:rPr>
              <a:t>”</a:t>
            </a:r>
            <a:endParaRPr sz="1300">
              <a:solidFill>
                <a:schemeClr val="accent6"/>
              </a:solidFill>
            </a:endParaRPr>
          </a:p>
          <a:p>
            <a:pPr indent="0" lvl="0" marL="0" rtl="0" algn="ctr">
              <a:spcBef>
                <a:spcPts val="1600"/>
              </a:spcBef>
              <a:spcAft>
                <a:spcPts val="0"/>
              </a:spcAft>
              <a:buNone/>
            </a:pPr>
            <a:r>
              <a:t/>
            </a:r>
            <a:endParaRPr sz="1300">
              <a:solidFill>
                <a:schemeClr val="accent6"/>
              </a:solidFill>
            </a:endParaRPr>
          </a:p>
          <a:p>
            <a:pPr indent="0" lvl="0" marL="0" rtl="0" algn="ctr">
              <a:spcBef>
                <a:spcPts val="1600"/>
              </a:spcBef>
              <a:spcAft>
                <a:spcPts val="1600"/>
              </a:spcAft>
              <a:buNone/>
            </a:pPr>
            <a:r>
              <a:t/>
            </a:r>
            <a:endParaRPr sz="1300">
              <a:solidFill>
                <a:schemeClr val="accent6"/>
              </a:solidFill>
            </a:endParaRPr>
          </a:p>
        </p:txBody>
      </p:sp>
      <p:sp>
        <p:nvSpPr>
          <p:cNvPr id="6137" name="Google Shape;6137;p46"/>
          <p:cNvSpPr/>
          <p:nvPr/>
        </p:nvSpPr>
        <p:spPr>
          <a:xfrm>
            <a:off x="208450" y="4459400"/>
            <a:ext cx="403500" cy="531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46"/>
          <p:cNvSpPr/>
          <p:nvPr/>
        </p:nvSpPr>
        <p:spPr>
          <a:xfrm>
            <a:off x="3024075" y="4459400"/>
            <a:ext cx="403500" cy="531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46"/>
          <p:cNvSpPr/>
          <p:nvPr/>
        </p:nvSpPr>
        <p:spPr>
          <a:xfrm>
            <a:off x="5990200" y="4459400"/>
            <a:ext cx="403500" cy="531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3" name="Shape 6143"/>
        <p:cNvGrpSpPr/>
        <p:nvPr/>
      </p:nvGrpSpPr>
      <p:grpSpPr>
        <a:xfrm>
          <a:off x="0" y="0"/>
          <a:ext cx="0" cy="0"/>
          <a:chOff x="0" y="0"/>
          <a:chExt cx="0" cy="0"/>
        </a:xfrm>
      </p:grpSpPr>
      <p:sp>
        <p:nvSpPr>
          <p:cNvPr id="6144" name="Google Shape;6144;p47"/>
          <p:cNvSpPr/>
          <p:nvPr/>
        </p:nvSpPr>
        <p:spPr>
          <a:xfrm>
            <a:off x="1586100" y="1648000"/>
            <a:ext cx="5971800" cy="2423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47"/>
          <p:cNvSpPr txBox="1"/>
          <p:nvPr>
            <p:ph type="title"/>
          </p:nvPr>
        </p:nvSpPr>
        <p:spPr>
          <a:xfrm>
            <a:off x="311700" y="7498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DIRECTION</a:t>
            </a:r>
            <a:endParaRPr/>
          </a:p>
        </p:txBody>
      </p:sp>
      <p:sp>
        <p:nvSpPr>
          <p:cNvPr id="6146" name="Google Shape;6146;p47"/>
          <p:cNvSpPr txBox="1"/>
          <p:nvPr>
            <p:ph idx="1" type="body"/>
          </p:nvPr>
        </p:nvSpPr>
        <p:spPr>
          <a:xfrm>
            <a:off x="1943725" y="2031625"/>
            <a:ext cx="5357100" cy="19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&gt; Extend Game to different Social Media platforms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&gt; Expand Question Database</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&gt; More usability evaluations and improvements in UI/UX</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&gt; Make the game popular :D</a:t>
            </a:r>
            <a:endParaRPr>
              <a:solidFill>
                <a:srgbClr val="FFFFFF"/>
              </a:solidFill>
            </a:endParaRPr>
          </a:p>
          <a:p>
            <a:pPr indent="0" lvl="0" marL="0" rtl="0" algn="ctr">
              <a:spcBef>
                <a:spcPts val="0"/>
              </a:spcBef>
              <a:spcAft>
                <a:spcPts val="1600"/>
              </a:spcAft>
              <a:buNone/>
            </a:pPr>
            <a:r>
              <a:rPr lang="en">
                <a:solidFill>
                  <a:srgbClr val="FFFFFF"/>
                </a:solidFill>
              </a:rPr>
              <a:t> </a:t>
            </a:r>
            <a:endParaRPr>
              <a:solidFill>
                <a:srgbClr val="FFFFFF"/>
              </a:solidFill>
            </a:endParaRPr>
          </a:p>
        </p:txBody>
      </p:sp>
      <p:grpSp>
        <p:nvGrpSpPr>
          <p:cNvPr id="6147" name="Google Shape;6147;p47"/>
          <p:cNvGrpSpPr/>
          <p:nvPr/>
        </p:nvGrpSpPr>
        <p:grpSpPr>
          <a:xfrm rot="-5400000">
            <a:off x="2137596" y="992571"/>
            <a:ext cx="242781" cy="161857"/>
            <a:chOff x="2500050" y="3730175"/>
            <a:chExt cx="2619000" cy="1746025"/>
          </a:xfrm>
        </p:grpSpPr>
        <p:sp>
          <p:nvSpPr>
            <p:cNvPr id="6148" name="Google Shape;6148;p4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4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4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4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47"/>
          <p:cNvGrpSpPr/>
          <p:nvPr/>
        </p:nvGrpSpPr>
        <p:grpSpPr>
          <a:xfrm rot="5400000">
            <a:off x="6763621" y="992571"/>
            <a:ext cx="242781" cy="161857"/>
            <a:chOff x="2500050" y="3730175"/>
            <a:chExt cx="2619000" cy="1746025"/>
          </a:xfrm>
        </p:grpSpPr>
        <p:sp>
          <p:nvSpPr>
            <p:cNvPr id="6153" name="Google Shape;6153;p4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4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4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4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7" name="Google Shape;6157;p47"/>
          <p:cNvSpPr/>
          <p:nvPr/>
        </p:nvSpPr>
        <p:spPr>
          <a:xfrm>
            <a:off x="1781725" y="18915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47"/>
          <p:cNvSpPr/>
          <p:nvPr/>
        </p:nvSpPr>
        <p:spPr>
          <a:xfrm rot="-3601102">
            <a:off x="7157040" y="3683031"/>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9" name="Google Shape;6159;p47"/>
          <p:cNvPicPr preferRelativeResize="0"/>
          <p:nvPr/>
        </p:nvPicPr>
        <p:blipFill>
          <a:blip r:embed="rId3">
            <a:alphaModFix/>
          </a:blip>
          <a:stretch>
            <a:fillRect/>
          </a:stretch>
        </p:blipFill>
        <p:spPr>
          <a:xfrm>
            <a:off x="7557900" y="642825"/>
            <a:ext cx="984397" cy="929375"/>
          </a:xfrm>
          <a:prstGeom prst="rect">
            <a:avLst/>
          </a:prstGeom>
          <a:noFill/>
          <a:ln>
            <a:noFill/>
          </a:ln>
        </p:spPr>
      </p:pic>
      <p:pic>
        <p:nvPicPr>
          <p:cNvPr id="6160" name="Google Shape;6160;p47"/>
          <p:cNvPicPr preferRelativeResize="0"/>
          <p:nvPr/>
        </p:nvPicPr>
        <p:blipFill>
          <a:blip r:embed="rId4">
            <a:alphaModFix/>
          </a:blip>
          <a:stretch>
            <a:fillRect/>
          </a:stretch>
        </p:blipFill>
        <p:spPr>
          <a:xfrm>
            <a:off x="8224750" y="156000"/>
            <a:ext cx="780499" cy="823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9" name="Shape 5599"/>
        <p:cNvGrpSpPr/>
        <p:nvPr/>
      </p:nvGrpSpPr>
      <p:grpSpPr>
        <a:xfrm>
          <a:off x="0" y="0"/>
          <a:ext cx="0" cy="0"/>
          <a:chOff x="0" y="0"/>
          <a:chExt cx="0" cy="0"/>
        </a:xfrm>
      </p:grpSpPr>
      <p:sp>
        <p:nvSpPr>
          <p:cNvPr id="5600" name="Google Shape;5600;p30"/>
          <p:cNvSpPr txBox="1"/>
          <p:nvPr>
            <p:ph type="ctrTitle"/>
          </p:nvPr>
        </p:nvSpPr>
        <p:spPr>
          <a:xfrm>
            <a:off x="1028700" y="2404750"/>
            <a:ext cx="7146000" cy="85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WhatsApp-A-Mole</a:t>
            </a:r>
            <a:endParaRPr/>
          </a:p>
        </p:txBody>
      </p:sp>
      <p:sp>
        <p:nvSpPr>
          <p:cNvPr id="5601" name="Google Shape;5601;p30"/>
          <p:cNvSpPr txBox="1"/>
          <p:nvPr>
            <p:ph idx="1" type="subTitle"/>
          </p:nvPr>
        </p:nvSpPr>
        <p:spPr>
          <a:xfrm>
            <a:off x="1753050" y="3223975"/>
            <a:ext cx="5637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Interactive Way of Generating Awareness on User Privacy on WhatsApp</a:t>
            </a:r>
            <a:endParaRPr/>
          </a:p>
        </p:txBody>
      </p:sp>
      <p:grpSp>
        <p:nvGrpSpPr>
          <p:cNvPr id="5602" name="Google Shape;5602;p30"/>
          <p:cNvGrpSpPr/>
          <p:nvPr/>
        </p:nvGrpSpPr>
        <p:grpSpPr>
          <a:xfrm>
            <a:off x="7232188" y="370849"/>
            <a:ext cx="421668" cy="359332"/>
            <a:chOff x="753950" y="238125"/>
            <a:chExt cx="6111125" cy="5238075"/>
          </a:xfrm>
        </p:grpSpPr>
        <p:sp>
          <p:nvSpPr>
            <p:cNvPr id="5603" name="Google Shape;5603;p30"/>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0"/>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0"/>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0"/>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0"/>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0"/>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0"/>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0"/>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0"/>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0"/>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0"/>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0"/>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0"/>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0"/>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0"/>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0"/>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0"/>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0"/>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0"/>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0"/>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0"/>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0"/>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0"/>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30"/>
          <p:cNvGrpSpPr/>
          <p:nvPr/>
        </p:nvGrpSpPr>
        <p:grpSpPr>
          <a:xfrm>
            <a:off x="7768420" y="370849"/>
            <a:ext cx="421668" cy="359332"/>
            <a:chOff x="753950" y="238125"/>
            <a:chExt cx="6111125" cy="5238075"/>
          </a:xfrm>
        </p:grpSpPr>
        <p:sp>
          <p:nvSpPr>
            <p:cNvPr id="5631" name="Google Shape;5631;p30"/>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0"/>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0"/>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0"/>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0"/>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0"/>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0"/>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0"/>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0"/>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0"/>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0"/>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0"/>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0"/>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0"/>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0"/>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0"/>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0"/>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0"/>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0"/>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0"/>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0"/>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0"/>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0"/>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30"/>
          <p:cNvGrpSpPr/>
          <p:nvPr/>
        </p:nvGrpSpPr>
        <p:grpSpPr>
          <a:xfrm>
            <a:off x="8304653" y="370849"/>
            <a:ext cx="421668" cy="359332"/>
            <a:chOff x="753950" y="238125"/>
            <a:chExt cx="6111125" cy="5238075"/>
          </a:xfrm>
        </p:grpSpPr>
        <p:sp>
          <p:nvSpPr>
            <p:cNvPr id="5659" name="Google Shape;5659;p30"/>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0"/>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0"/>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0"/>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0"/>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0"/>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0"/>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0"/>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0"/>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0"/>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0"/>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0"/>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0"/>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0"/>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0"/>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0"/>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0"/>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0"/>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0"/>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0"/>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0"/>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0"/>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0"/>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0"/>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0"/>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0"/>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0"/>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86" name="Google Shape;5686;p30"/>
          <p:cNvPicPr preferRelativeResize="0"/>
          <p:nvPr/>
        </p:nvPicPr>
        <p:blipFill>
          <a:blip r:embed="rId3">
            <a:alphaModFix/>
          </a:blip>
          <a:stretch>
            <a:fillRect/>
          </a:stretch>
        </p:blipFill>
        <p:spPr>
          <a:xfrm>
            <a:off x="2609570" y="1316425"/>
            <a:ext cx="924377" cy="946299"/>
          </a:xfrm>
          <a:prstGeom prst="rect">
            <a:avLst/>
          </a:prstGeom>
          <a:noFill/>
          <a:ln>
            <a:noFill/>
          </a:ln>
        </p:spPr>
      </p:pic>
      <p:pic>
        <p:nvPicPr>
          <p:cNvPr id="5687" name="Google Shape;5687;p30"/>
          <p:cNvPicPr preferRelativeResize="0"/>
          <p:nvPr/>
        </p:nvPicPr>
        <p:blipFill>
          <a:blip r:embed="rId4">
            <a:alphaModFix/>
          </a:blip>
          <a:stretch>
            <a:fillRect/>
          </a:stretch>
        </p:blipFill>
        <p:spPr>
          <a:xfrm>
            <a:off x="5800735" y="1316425"/>
            <a:ext cx="733696" cy="946300"/>
          </a:xfrm>
          <a:prstGeom prst="rect">
            <a:avLst/>
          </a:prstGeom>
          <a:noFill/>
          <a:ln>
            <a:noFill/>
          </a:ln>
        </p:spPr>
      </p:pic>
      <p:pic>
        <p:nvPicPr>
          <p:cNvPr id="5688" name="Google Shape;5688;p30"/>
          <p:cNvPicPr preferRelativeResize="0"/>
          <p:nvPr/>
        </p:nvPicPr>
        <p:blipFill>
          <a:blip r:embed="rId5">
            <a:alphaModFix/>
          </a:blip>
          <a:stretch>
            <a:fillRect/>
          </a:stretch>
        </p:blipFill>
        <p:spPr>
          <a:xfrm>
            <a:off x="3724094" y="1082050"/>
            <a:ext cx="733675" cy="1180676"/>
          </a:xfrm>
          <a:prstGeom prst="rect">
            <a:avLst/>
          </a:prstGeom>
          <a:noFill/>
          <a:ln>
            <a:noFill/>
          </a:ln>
        </p:spPr>
      </p:pic>
      <p:pic>
        <p:nvPicPr>
          <p:cNvPr id="5689" name="Google Shape;5689;p30"/>
          <p:cNvPicPr preferRelativeResize="0"/>
          <p:nvPr/>
        </p:nvPicPr>
        <p:blipFill>
          <a:blip r:embed="rId6">
            <a:alphaModFix/>
          </a:blip>
          <a:stretch>
            <a:fillRect/>
          </a:stretch>
        </p:blipFill>
        <p:spPr>
          <a:xfrm>
            <a:off x="4569983" y="1316425"/>
            <a:ext cx="1118524" cy="94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4" name="Shape 6164"/>
        <p:cNvGrpSpPr/>
        <p:nvPr/>
      </p:nvGrpSpPr>
      <p:grpSpPr>
        <a:xfrm>
          <a:off x="0" y="0"/>
          <a:ext cx="0" cy="0"/>
          <a:chOff x="0" y="0"/>
          <a:chExt cx="0" cy="0"/>
        </a:xfrm>
      </p:grpSpPr>
      <p:sp>
        <p:nvSpPr>
          <p:cNvPr id="6165" name="Google Shape;6165;p48"/>
          <p:cNvSpPr/>
          <p:nvPr/>
        </p:nvSpPr>
        <p:spPr>
          <a:xfrm>
            <a:off x="1586100" y="2334200"/>
            <a:ext cx="5971800" cy="1737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48"/>
          <p:cNvSpPr txBox="1"/>
          <p:nvPr>
            <p:ph type="title"/>
          </p:nvPr>
        </p:nvSpPr>
        <p:spPr>
          <a:xfrm>
            <a:off x="311700" y="147628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Blog</a:t>
            </a:r>
            <a:endParaRPr/>
          </a:p>
        </p:txBody>
      </p:sp>
      <p:sp>
        <p:nvSpPr>
          <p:cNvPr id="6167" name="Google Shape;6167;p48"/>
          <p:cNvSpPr txBox="1"/>
          <p:nvPr>
            <p:ph idx="1" type="body"/>
          </p:nvPr>
        </p:nvSpPr>
        <p:spPr>
          <a:xfrm>
            <a:off x="1893450" y="2871550"/>
            <a:ext cx="5357100" cy="196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u="sng">
                <a:solidFill>
                  <a:schemeClr val="lt1"/>
                </a:solidFill>
                <a:hlinkClick r:id="rId3">
                  <a:extLst>
                    <a:ext uri="{A12FA001-AC4F-418D-AE19-62706E023703}">
                      <ahyp:hlinkClr val="tx"/>
                    </a:ext>
                  </a:extLst>
                </a:hlinkClick>
              </a:rPr>
              <a:t>https://cse648psosm2021.blogspot.com/2021/05/whatsapp-mole-interactive-game-for.html</a:t>
            </a:r>
            <a:r>
              <a:rPr lang="en">
                <a:solidFill>
                  <a:schemeClr val="lt1"/>
                </a:solidFill>
              </a:rPr>
              <a:t> </a:t>
            </a:r>
            <a:endParaRPr>
              <a:solidFill>
                <a:schemeClr val="lt1"/>
              </a:solidFill>
            </a:endParaRPr>
          </a:p>
        </p:txBody>
      </p:sp>
      <p:grpSp>
        <p:nvGrpSpPr>
          <p:cNvPr id="6168" name="Google Shape;6168;p48"/>
          <p:cNvGrpSpPr/>
          <p:nvPr/>
        </p:nvGrpSpPr>
        <p:grpSpPr>
          <a:xfrm rot="-5400000">
            <a:off x="2137596" y="1719031"/>
            <a:ext cx="242781" cy="161857"/>
            <a:chOff x="2500050" y="3730175"/>
            <a:chExt cx="2619000" cy="1746025"/>
          </a:xfrm>
        </p:grpSpPr>
        <p:sp>
          <p:nvSpPr>
            <p:cNvPr id="6169" name="Google Shape;6169;p4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4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4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4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48"/>
          <p:cNvGrpSpPr/>
          <p:nvPr/>
        </p:nvGrpSpPr>
        <p:grpSpPr>
          <a:xfrm rot="5400000">
            <a:off x="6763621" y="1719031"/>
            <a:ext cx="242781" cy="161857"/>
            <a:chOff x="2500050" y="3730175"/>
            <a:chExt cx="2619000" cy="1746025"/>
          </a:xfrm>
        </p:grpSpPr>
        <p:sp>
          <p:nvSpPr>
            <p:cNvPr id="6174" name="Google Shape;6174;p48"/>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48"/>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48"/>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48"/>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8" name="Google Shape;6178;p48"/>
          <p:cNvSpPr/>
          <p:nvPr/>
        </p:nvSpPr>
        <p:spPr>
          <a:xfrm>
            <a:off x="1781725" y="25011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48"/>
          <p:cNvSpPr/>
          <p:nvPr/>
        </p:nvSpPr>
        <p:spPr>
          <a:xfrm rot="-3601102">
            <a:off x="7157040" y="3683031"/>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80" name="Google Shape;6180;p48"/>
          <p:cNvPicPr preferRelativeResize="0"/>
          <p:nvPr/>
        </p:nvPicPr>
        <p:blipFill>
          <a:blip r:embed="rId4">
            <a:alphaModFix/>
          </a:blip>
          <a:stretch>
            <a:fillRect/>
          </a:stretch>
        </p:blipFill>
        <p:spPr>
          <a:xfrm>
            <a:off x="2894199" y="607418"/>
            <a:ext cx="762456" cy="780531"/>
          </a:xfrm>
          <a:prstGeom prst="rect">
            <a:avLst/>
          </a:prstGeom>
          <a:noFill/>
          <a:ln>
            <a:noFill/>
          </a:ln>
        </p:spPr>
      </p:pic>
      <p:pic>
        <p:nvPicPr>
          <p:cNvPr id="6181" name="Google Shape;6181;p48"/>
          <p:cNvPicPr preferRelativeResize="0"/>
          <p:nvPr/>
        </p:nvPicPr>
        <p:blipFill>
          <a:blip r:embed="rId5">
            <a:alphaModFix/>
          </a:blip>
          <a:stretch>
            <a:fillRect/>
          </a:stretch>
        </p:blipFill>
        <p:spPr>
          <a:xfrm>
            <a:off x="5526374" y="607418"/>
            <a:ext cx="605176" cy="780531"/>
          </a:xfrm>
          <a:prstGeom prst="rect">
            <a:avLst/>
          </a:prstGeom>
          <a:noFill/>
          <a:ln>
            <a:noFill/>
          </a:ln>
        </p:spPr>
      </p:pic>
      <p:pic>
        <p:nvPicPr>
          <p:cNvPr id="6182" name="Google Shape;6182;p48"/>
          <p:cNvPicPr preferRelativeResize="0"/>
          <p:nvPr/>
        </p:nvPicPr>
        <p:blipFill>
          <a:blip r:embed="rId6">
            <a:alphaModFix/>
          </a:blip>
          <a:stretch>
            <a:fillRect/>
          </a:stretch>
        </p:blipFill>
        <p:spPr>
          <a:xfrm>
            <a:off x="3813494" y="414100"/>
            <a:ext cx="605159" cy="973849"/>
          </a:xfrm>
          <a:prstGeom prst="rect">
            <a:avLst/>
          </a:prstGeom>
          <a:noFill/>
          <a:ln>
            <a:noFill/>
          </a:ln>
        </p:spPr>
      </p:pic>
      <p:pic>
        <p:nvPicPr>
          <p:cNvPr id="6183" name="Google Shape;6183;p48"/>
          <p:cNvPicPr preferRelativeResize="0"/>
          <p:nvPr/>
        </p:nvPicPr>
        <p:blipFill>
          <a:blip r:embed="rId7">
            <a:alphaModFix/>
          </a:blip>
          <a:stretch>
            <a:fillRect/>
          </a:stretch>
        </p:blipFill>
        <p:spPr>
          <a:xfrm>
            <a:off x="4511210" y="607418"/>
            <a:ext cx="922594" cy="78053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7" name="Shape 6187"/>
        <p:cNvGrpSpPr/>
        <p:nvPr/>
      </p:nvGrpSpPr>
      <p:grpSpPr>
        <a:xfrm>
          <a:off x="0" y="0"/>
          <a:ext cx="0" cy="0"/>
          <a:chOff x="0" y="0"/>
          <a:chExt cx="0" cy="0"/>
        </a:xfrm>
      </p:grpSpPr>
      <p:sp>
        <p:nvSpPr>
          <p:cNvPr id="6188" name="Google Shape;6188;p49"/>
          <p:cNvSpPr txBox="1"/>
          <p:nvPr/>
        </p:nvSpPr>
        <p:spPr>
          <a:xfrm>
            <a:off x="1855200" y="1319711"/>
            <a:ext cx="5433600" cy="66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FFD966"/>
                </a:solidFill>
                <a:latin typeface="Orbitron Regular"/>
                <a:ea typeface="Orbitron Regular"/>
                <a:cs typeface="Orbitron Regular"/>
                <a:sym typeface="Orbitron Regular"/>
              </a:rPr>
              <a:t>THANKS!</a:t>
            </a:r>
            <a:endParaRPr sz="4800">
              <a:solidFill>
                <a:srgbClr val="FFD966"/>
              </a:solidFill>
              <a:latin typeface="Orbitron Regular"/>
              <a:ea typeface="Orbitron Regular"/>
              <a:cs typeface="Orbitron Regular"/>
              <a:sym typeface="Orbitron Regular"/>
            </a:endParaRPr>
          </a:p>
        </p:txBody>
      </p:sp>
      <p:pic>
        <p:nvPicPr>
          <p:cNvPr id="6189" name="Google Shape;6189;p49"/>
          <p:cNvPicPr preferRelativeResize="0"/>
          <p:nvPr/>
        </p:nvPicPr>
        <p:blipFill>
          <a:blip r:embed="rId3">
            <a:alphaModFix/>
          </a:blip>
          <a:stretch>
            <a:fillRect/>
          </a:stretch>
        </p:blipFill>
        <p:spPr>
          <a:xfrm>
            <a:off x="2952712" y="441850"/>
            <a:ext cx="660314" cy="718870"/>
          </a:xfrm>
          <a:prstGeom prst="rect">
            <a:avLst/>
          </a:prstGeom>
          <a:noFill/>
          <a:ln>
            <a:noFill/>
          </a:ln>
        </p:spPr>
      </p:pic>
      <p:pic>
        <p:nvPicPr>
          <p:cNvPr id="6190" name="Google Shape;6190;p49"/>
          <p:cNvPicPr preferRelativeResize="0"/>
          <p:nvPr/>
        </p:nvPicPr>
        <p:blipFill>
          <a:blip r:embed="rId4">
            <a:alphaModFix/>
          </a:blip>
          <a:stretch>
            <a:fillRect/>
          </a:stretch>
        </p:blipFill>
        <p:spPr>
          <a:xfrm>
            <a:off x="4498899" y="441850"/>
            <a:ext cx="858408" cy="718870"/>
          </a:xfrm>
          <a:prstGeom prst="rect">
            <a:avLst/>
          </a:prstGeom>
          <a:noFill/>
          <a:ln>
            <a:noFill/>
          </a:ln>
        </p:spPr>
      </p:pic>
      <p:pic>
        <p:nvPicPr>
          <p:cNvPr id="6191" name="Google Shape;6191;p49"/>
          <p:cNvPicPr preferRelativeResize="0"/>
          <p:nvPr/>
        </p:nvPicPr>
        <p:blipFill>
          <a:blip r:embed="rId5">
            <a:alphaModFix/>
          </a:blip>
          <a:stretch>
            <a:fillRect/>
          </a:stretch>
        </p:blipFill>
        <p:spPr>
          <a:xfrm>
            <a:off x="5400412" y="441850"/>
            <a:ext cx="790875" cy="718870"/>
          </a:xfrm>
          <a:prstGeom prst="rect">
            <a:avLst/>
          </a:prstGeom>
          <a:noFill/>
          <a:ln>
            <a:noFill/>
          </a:ln>
        </p:spPr>
      </p:pic>
      <p:pic>
        <p:nvPicPr>
          <p:cNvPr id="6192" name="Google Shape;6192;p49"/>
          <p:cNvPicPr preferRelativeResize="0"/>
          <p:nvPr/>
        </p:nvPicPr>
        <p:blipFill>
          <a:blip r:embed="rId6">
            <a:alphaModFix/>
          </a:blip>
          <a:stretch>
            <a:fillRect/>
          </a:stretch>
        </p:blipFill>
        <p:spPr>
          <a:xfrm>
            <a:off x="3708927" y="294900"/>
            <a:ext cx="694077" cy="865825"/>
          </a:xfrm>
          <a:prstGeom prst="rect">
            <a:avLst/>
          </a:prstGeom>
          <a:noFill/>
          <a:ln>
            <a:noFill/>
          </a:ln>
        </p:spPr>
      </p:pic>
      <p:pic>
        <p:nvPicPr>
          <p:cNvPr id="6193" name="Google Shape;6193;p49"/>
          <p:cNvPicPr preferRelativeResize="0"/>
          <p:nvPr/>
        </p:nvPicPr>
        <p:blipFill rotWithShape="1">
          <a:blip r:embed="rId7">
            <a:alphaModFix/>
          </a:blip>
          <a:srcRect b="0" l="13899" r="19210" t="20697"/>
          <a:stretch/>
        </p:blipFill>
        <p:spPr>
          <a:xfrm>
            <a:off x="1328800" y="2003775"/>
            <a:ext cx="1069852" cy="1079876"/>
          </a:xfrm>
          <a:prstGeom prst="rect">
            <a:avLst/>
          </a:prstGeom>
          <a:noFill/>
          <a:ln>
            <a:noFill/>
          </a:ln>
        </p:spPr>
      </p:pic>
      <p:pic>
        <p:nvPicPr>
          <p:cNvPr id="6194" name="Google Shape;6194;p49"/>
          <p:cNvPicPr preferRelativeResize="0"/>
          <p:nvPr/>
        </p:nvPicPr>
        <p:blipFill rotWithShape="1">
          <a:blip r:embed="rId8">
            <a:alphaModFix/>
          </a:blip>
          <a:srcRect b="13918" l="9901" r="9796" t="25220"/>
          <a:stretch/>
        </p:blipFill>
        <p:spPr>
          <a:xfrm>
            <a:off x="1798450" y="3452665"/>
            <a:ext cx="1069849" cy="1079875"/>
          </a:xfrm>
          <a:prstGeom prst="rect">
            <a:avLst/>
          </a:prstGeom>
          <a:noFill/>
          <a:ln>
            <a:noFill/>
          </a:ln>
        </p:spPr>
      </p:pic>
      <p:sp>
        <p:nvSpPr>
          <p:cNvPr id="6195" name="Google Shape;6195;p49"/>
          <p:cNvSpPr txBox="1"/>
          <p:nvPr>
            <p:ph idx="1" type="body"/>
          </p:nvPr>
        </p:nvSpPr>
        <p:spPr>
          <a:xfrm>
            <a:off x="1058900" y="3007450"/>
            <a:ext cx="1575300" cy="31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Rishabh Devgon | 2018303</a:t>
            </a:r>
            <a:endParaRPr sz="1000"/>
          </a:p>
        </p:txBody>
      </p:sp>
      <p:sp>
        <p:nvSpPr>
          <p:cNvPr id="6196" name="Google Shape;6196;p49"/>
          <p:cNvSpPr txBox="1"/>
          <p:nvPr>
            <p:ph idx="1" type="body"/>
          </p:nvPr>
        </p:nvSpPr>
        <p:spPr>
          <a:xfrm>
            <a:off x="1546460" y="4455578"/>
            <a:ext cx="1575300" cy="31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Daksh Thapar</a:t>
            </a:r>
            <a:r>
              <a:rPr lang="en" sz="1000"/>
              <a:t> | 2018137</a:t>
            </a:r>
            <a:endParaRPr sz="1000"/>
          </a:p>
        </p:txBody>
      </p:sp>
      <p:pic>
        <p:nvPicPr>
          <p:cNvPr id="6197" name="Google Shape;6197;p49"/>
          <p:cNvPicPr preferRelativeResize="0"/>
          <p:nvPr/>
        </p:nvPicPr>
        <p:blipFill rotWithShape="1">
          <a:blip r:embed="rId9">
            <a:alphaModFix/>
          </a:blip>
          <a:srcRect b="0" l="7538" r="6402" t="0"/>
          <a:stretch/>
        </p:blipFill>
        <p:spPr>
          <a:xfrm>
            <a:off x="4014534" y="2003775"/>
            <a:ext cx="1069851" cy="1079875"/>
          </a:xfrm>
          <a:prstGeom prst="rect">
            <a:avLst/>
          </a:prstGeom>
          <a:noFill/>
          <a:ln>
            <a:noFill/>
          </a:ln>
        </p:spPr>
      </p:pic>
      <p:sp>
        <p:nvSpPr>
          <p:cNvPr id="6198" name="Google Shape;6198;p49"/>
          <p:cNvSpPr txBox="1"/>
          <p:nvPr>
            <p:ph idx="1" type="body"/>
          </p:nvPr>
        </p:nvSpPr>
        <p:spPr>
          <a:xfrm>
            <a:off x="3779104" y="3006688"/>
            <a:ext cx="1575300" cy="31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Rachit Bhayana</a:t>
            </a:r>
            <a:r>
              <a:rPr lang="en" sz="1000"/>
              <a:t> | 2018301</a:t>
            </a:r>
            <a:endParaRPr sz="1000"/>
          </a:p>
        </p:txBody>
      </p:sp>
      <p:sp>
        <p:nvSpPr>
          <p:cNvPr id="6199" name="Google Shape;6199;p49"/>
          <p:cNvSpPr txBox="1"/>
          <p:nvPr>
            <p:ph idx="1" type="body"/>
          </p:nvPr>
        </p:nvSpPr>
        <p:spPr>
          <a:xfrm>
            <a:off x="4293094" y="4436138"/>
            <a:ext cx="1575300" cy="31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Naman Tyagi</a:t>
            </a:r>
            <a:r>
              <a:rPr lang="en" sz="1000"/>
              <a:t> | 2018055</a:t>
            </a:r>
            <a:endParaRPr sz="1000"/>
          </a:p>
        </p:txBody>
      </p:sp>
      <p:sp>
        <p:nvSpPr>
          <p:cNvPr id="6200" name="Google Shape;6200;p49"/>
          <p:cNvSpPr txBox="1"/>
          <p:nvPr>
            <p:ph idx="1" type="body"/>
          </p:nvPr>
        </p:nvSpPr>
        <p:spPr>
          <a:xfrm>
            <a:off x="6505354" y="2992576"/>
            <a:ext cx="1575300" cy="31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Pankil Kalra</a:t>
            </a:r>
            <a:r>
              <a:rPr lang="en" sz="1000"/>
              <a:t> | 2018061</a:t>
            </a:r>
            <a:endParaRPr sz="1000"/>
          </a:p>
        </p:txBody>
      </p:sp>
      <p:sp>
        <p:nvSpPr>
          <p:cNvPr id="6201" name="Google Shape;6201;p49"/>
          <p:cNvSpPr txBox="1"/>
          <p:nvPr>
            <p:ph idx="1" type="body"/>
          </p:nvPr>
        </p:nvSpPr>
        <p:spPr>
          <a:xfrm>
            <a:off x="2429094" y="3000001"/>
            <a:ext cx="1575300" cy="31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Aneesha Lakra</a:t>
            </a:r>
            <a:r>
              <a:rPr lang="en" sz="1000"/>
              <a:t> | 2018277</a:t>
            </a:r>
            <a:endParaRPr sz="1000"/>
          </a:p>
        </p:txBody>
      </p:sp>
      <p:sp>
        <p:nvSpPr>
          <p:cNvPr id="6202" name="Google Shape;6202;p49"/>
          <p:cNvSpPr txBox="1"/>
          <p:nvPr>
            <p:ph idx="1" type="body"/>
          </p:nvPr>
        </p:nvSpPr>
        <p:spPr>
          <a:xfrm>
            <a:off x="2933485" y="4454488"/>
            <a:ext cx="1575300" cy="31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Jasmine Kaur</a:t>
            </a:r>
            <a:r>
              <a:rPr lang="en" sz="1000"/>
              <a:t> | 2018287</a:t>
            </a:r>
            <a:endParaRPr sz="1000"/>
          </a:p>
        </p:txBody>
      </p:sp>
      <p:sp>
        <p:nvSpPr>
          <p:cNvPr id="6203" name="Google Shape;6203;p49"/>
          <p:cNvSpPr txBox="1"/>
          <p:nvPr>
            <p:ph idx="1" type="body"/>
          </p:nvPr>
        </p:nvSpPr>
        <p:spPr>
          <a:xfrm>
            <a:off x="5142763" y="2990813"/>
            <a:ext cx="1575300" cy="31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Meeha Tewari</a:t>
            </a:r>
            <a:r>
              <a:rPr lang="en" sz="1000"/>
              <a:t> | 2017300</a:t>
            </a:r>
            <a:endParaRPr sz="1000"/>
          </a:p>
        </p:txBody>
      </p:sp>
      <p:sp>
        <p:nvSpPr>
          <p:cNvPr id="6204" name="Google Shape;6204;p49"/>
          <p:cNvSpPr txBox="1"/>
          <p:nvPr>
            <p:ph idx="1" type="body"/>
          </p:nvPr>
        </p:nvSpPr>
        <p:spPr>
          <a:xfrm>
            <a:off x="5658085" y="4435351"/>
            <a:ext cx="1575300" cy="31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000"/>
              <a:t>Himanshu Raj </a:t>
            </a:r>
            <a:r>
              <a:rPr lang="en" sz="1000"/>
              <a:t>| 2018038</a:t>
            </a:r>
            <a:endParaRPr sz="1000"/>
          </a:p>
        </p:txBody>
      </p:sp>
      <p:pic>
        <p:nvPicPr>
          <p:cNvPr id="6205" name="Google Shape;6205;p49"/>
          <p:cNvPicPr preferRelativeResize="0"/>
          <p:nvPr/>
        </p:nvPicPr>
        <p:blipFill>
          <a:blip r:embed="rId10">
            <a:alphaModFix/>
          </a:blip>
          <a:stretch>
            <a:fillRect/>
          </a:stretch>
        </p:blipFill>
        <p:spPr>
          <a:xfrm>
            <a:off x="4548500" y="3437463"/>
            <a:ext cx="1069851" cy="1069851"/>
          </a:xfrm>
          <a:prstGeom prst="rect">
            <a:avLst/>
          </a:prstGeom>
          <a:noFill/>
          <a:ln>
            <a:noFill/>
          </a:ln>
        </p:spPr>
      </p:pic>
      <p:pic>
        <p:nvPicPr>
          <p:cNvPr id="6206" name="Google Shape;6206;p49"/>
          <p:cNvPicPr preferRelativeResize="0"/>
          <p:nvPr/>
        </p:nvPicPr>
        <p:blipFill rotWithShape="1">
          <a:blip r:embed="rId11">
            <a:alphaModFix/>
          </a:blip>
          <a:srcRect b="16777" l="0" r="0" t="0"/>
          <a:stretch/>
        </p:blipFill>
        <p:spPr>
          <a:xfrm>
            <a:off x="6776450" y="1994674"/>
            <a:ext cx="1069850" cy="1069851"/>
          </a:xfrm>
          <a:prstGeom prst="rect">
            <a:avLst/>
          </a:prstGeom>
          <a:noFill/>
          <a:ln>
            <a:noFill/>
          </a:ln>
        </p:spPr>
      </p:pic>
      <p:pic>
        <p:nvPicPr>
          <p:cNvPr id="6207" name="Google Shape;6207;p49"/>
          <p:cNvPicPr preferRelativeResize="0"/>
          <p:nvPr/>
        </p:nvPicPr>
        <p:blipFill rotWithShape="1">
          <a:blip r:embed="rId12">
            <a:alphaModFix/>
          </a:blip>
          <a:srcRect b="54441" l="25512" r="26994" t="6985"/>
          <a:stretch/>
        </p:blipFill>
        <p:spPr>
          <a:xfrm>
            <a:off x="3178375" y="3437463"/>
            <a:ext cx="1069851" cy="1079875"/>
          </a:xfrm>
          <a:prstGeom prst="rect">
            <a:avLst/>
          </a:prstGeom>
          <a:noFill/>
          <a:ln>
            <a:noFill/>
          </a:ln>
        </p:spPr>
      </p:pic>
      <p:pic>
        <p:nvPicPr>
          <p:cNvPr id="6208" name="Google Shape;6208;p49"/>
          <p:cNvPicPr preferRelativeResize="0"/>
          <p:nvPr/>
        </p:nvPicPr>
        <p:blipFill rotWithShape="1">
          <a:blip r:embed="rId13">
            <a:alphaModFix/>
          </a:blip>
          <a:srcRect b="46720" l="34907" r="34124" t="30235"/>
          <a:stretch/>
        </p:blipFill>
        <p:spPr>
          <a:xfrm>
            <a:off x="2646205" y="1982988"/>
            <a:ext cx="1088472" cy="1079875"/>
          </a:xfrm>
          <a:prstGeom prst="rect">
            <a:avLst/>
          </a:prstGeom>
          <a:noFill/>
          <a:ln>
            <a:noFill/>
          </a:ln>
        </p:spPr>
      </p:pic>
      <p:pic>
        <p:nvPicPr>
          <p:cNvPr id="6209" name="Google Shape;6209;p49"/>
          <p:cNvPicPr preferRelativeResize="0"/>
          <p:nvPr/>
        </p:nvPicPr>
        <p:blipFill rotWithShape="1">
          <a:blip r:embed="rId14">
            <a:alphaModFix/>
          </a:blip>
          <a:srcRect b="0" l="5107" r="4647" t="5150"/>
          <a:stretch/>
        </p:blipFill>
        <p:spPr>
          <a:xfrm>
            <a:off x="5425757" y="1992163"/>
            <a:ext cx="1017857" cy="1069851"/>
          </a:xfrm>
          <a:prstGeom prst="rect">
            <a:avLst/>
          </a:prstGeom>
          <a:noFill/>
          <a:ln>
            <a:noFill/>
          </a:ln>
        </p:spPr>
      </p:pic>
      <p:pic>
        <p:nvPicPr>
          <p:cNvPr id="6210" name="Google Shape;6210;p49"/>
          <p:cNvPicPr preferRelativeResize="0"/>
          <p:nvPr/>
        </p:nvPicPr>
        <p:blipFill rotWithShape="1">
          <a:blip r:embed="rId8">
            <a:alphaModFix/>
          </a:blip>
          <a:srcRect b="13918" l="9901" r="9796" t="25220"/>
          <a:stretch/>
        </p:blipFill>
        <p:spPr>
          <a:xfrm>
            <a:off x="5913275" y="3432440"/>
            <a:ext cx="1069849" cy="1079875"/>
          </a:xfrm>
          <a:prstGeom prst="rect">
            <a:avLst/>
          </a:prstGeom>
          <a:noFill/>
          <a:ln>
            <a:noFill/>
          </a:ln>
        </p:spPr>
      </p:pic>
      <p:pic>
        <p:nvPicPr>
          <p:cNvPr id="6211" name="Google Shape;6211;p49"/>
          <p:cNvPicPr preferRelativeResize="0"/>
          <p:nvPr/>
        </p:nvPicPr>
        <p:blipFill rotWithShape="1">
          <a:blip r:embed="rId15">
            <a:alphaModFix/>
          </a:blip>
          <a:srcRect b="12165" l="8228" r="4136" t="0"/>
          <a:stretch/>
        </p:blipFill>
        <p:spPr>
          <a:xfrm>
            <a:off x="5901488" y="3432462"/>
            <a:ext cx="1088475" cy="1079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3" name="Shape 5693"/>
        <p:cNvGrpSpPr/>
        <p:nvPr/>
      </p:nvGrpSpPr>
      <p:grpSpPr>
        <a:xfrm>
          <a:off x="0" y="0"/>
          <a:ext cx="0" cy="0"/>
          <a:chOff x="0" y="0"/>
          <a:chExt cx="0" cy="0"/>
        </a:xfrm>
      </p:grpSpPr>
      <p:sp>
        <p:nvSpPr>
          <p:cNvPr id="5694" name="Google Shape;5694;p31"/>
          <p:cNvSpPr txBox="1"/>
          <p:nvPr>
            <p:ph type="ctrTitle"/>
          </p:nvPr>
        </p:nvSpPr>
        <p:spPr>
          <a:xfrm>
            <a:off x="1028700" y="2404750"/>
            <a:ext cx="7146000" cy="85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WhatsApp-A-Mole</a:t>
            </a:r>
            <a:endParaRPr/>
          </a:p>
        </p:txBody>
      </p:sp>
      <p:sp>
        <p:nvSpPr>
          <p:cNvPr id="5695" name="Google Shape;5695;p31"/>
          <p:cNvSpPr txBox="1"/>
          <p:nvPr>
            <p:ph idx="1" type="subTitle"/>
          </p:nvPr>
        </p:nvSpPr>
        <p:spPr>
          <a:xfrm>
            <a:off x="2221050" y="3405975"/>
            <a:ext cx="4701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Interactive Way of Generating Awareness on User Privacy on WhatsApp</a:t>
            </a:r>
            <a:endParaRPr/>
          </a:p>
        </p:txBody>
      </p:sp>
      <p:grpSp>
        <p:nvGrpSpPr>
          <p:cNvPr id="5696" name="Google Shape;5696;p31"/>
          <p:cNvGrpSpPr/>
          <p:nvPr/>
        </p:nvGrpSpPr>
        <p:grpSpPr>
          <a:xfrm>
            <a:off x="7232188" y="370849"/>
            <a:ext cx="421668" cy="359332"/>
            <a:chOff x="753950" y="238125"/>
            <a:chExt cx="6111125" cy="5238075"/>
          </a:xfrm>
        </p:grpSpPr>
        <p:sp>
          <p:nvSpPr>
            <p:cNvPr id="5697" name="Google Shape;5697;p31"/>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1"/>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1"/>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1"/>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1"/>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1"/>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1"/>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1"/>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1"/>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1"/>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1"/>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1"/>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1"/>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1"/>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1"/>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1"/>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1"/>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1"/>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1"/>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1"/>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1"/>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1"/>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1"/>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31"/>
          <p:cNvGrpSpPr/>
          <p:nvPr/>
        </p:nvGrpSpPr>
        <p:grpSpPr>
          <a:xfrm>
            <a:off x="7768420" y="370849"/>
            <a:ext cx="421668" cy="359332"/>
            <a:chOff x="753950" y="238125"/>
            <a:chExt cx="6111125" cy="5238075"/>
          </a:xfrm>
        </p:grpSpPr>
        <p:sp>
          <p:nvSpPr>
            <p:cNvPr id="5725" name="Google Shape;5725;p31"/>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1"/>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1"/>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1"/>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1"/>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1"/>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1"/>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1"/>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1"/>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1"/>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1"/>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1"/>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1"/>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1"/>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1"/>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1"/>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1"/>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1"/>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1"/>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1"/>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1"/>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1"/>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1"/>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3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31"/>
          <p:cNvGrpSpPr/>
          <p:nvPr/>
        </p:nvGrpSpPr>
        <p:grpSpPr>
          <a:xfrm>
            <a:off x="8304653" y="370849"/>
            <a:ext cx="421668" cy="359332"/>
            <a:chOff x="753950" y="238125"/>
            <a:chExt cx="6111125" cy="5238075"/>
          </a:xfrm>
        </p:grpSpPr>
        <p:sp>
          <p:nvSpPr>
            <p:cNvPr id="5753" name="Google Shape;5753;p31"/>
            <p:cNvSpPr/>
            <p:nvPr/>
          </p:nvSpPr>
          <p:spPr>
            <a:xfrm>
              <a:off x="1627000" y="238125"/>
              <a:ext cx="873075" cy="873075"/>
            </a:xfrm>
            <a:custGeom>
              <a:rect b="b" l="l" r="r" t="t"/>
              <a:pathLst>
                <a:path extrusionOk="0" h="34923" w="34923">
                  <a:moveTo>
                    <a:pt x="0" y="0"/>
                  </a:moveTo>
                  <a:lnTo>
                    <a:pt x="0" y="34922"/>
                  </a:lnTo>
                  <a:lnTo>
                    <a:pt x="34922" y="34922"/>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1"/>
            <p:cNvSpPr/>
            <p:nvPr/>
          </p:nvSpPr>
          <p:spPr>
            <a:xfrm>
              <a:off x="2500050" y="238125"/>
              <a:ext cx="873000" cy="873075"/>
            </a:xfrm>
            <a:custGeom>
              <a:rect b="b" l="l" r="r" t="t"/>
              <a:pathLst>
                <a:path extrusionOk="0" h="34923" w="34920">
                  <a:moveTo>
                    <a:pt x="0" y="0"/>
                  </a:moveTo>
                  <a:lnTo>
                    <a:pt x="0" y="34922"/>
                  </a:lnTo>
                  <a:lnTo>
                    <a:pt x="34919" y="34922"/>
                  </a:lnTo>
                  <a:lnTo>
                    <a:pt x="349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31"/>
            <p:cNvSpPr/>
            <p:nvPr/>
          </p:nvSpPr>
          <p:spPr>
            <a:xfrm>
              <a:off x="4246075" y="238125"/>
              <a:ext cx="872975" cy="873075"/>
            </a:xfrm>
            <a:custGeom>
              <a:rect b="b" l="l" r="r" t="t"/>
              <a:pathLst>
                <a:path extrusionOk="0" h="34923" w="34919">
                  <a:moveTo>
                    <a:pt x="0" y="0"/>
                  </a:moveTo>
                  <a:lnTo>
                    <a:pt x="0" y="34922"/>
                  </a:lnTo>
                  <a:lnTo>
                    <a:pt x="34918" y="34922"/>
                  </a:lnTo>
                  <a:lnTo>
                    <a:pt x="3491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1"/>
            <p:cNvSpPr/>
            <p:nvPr/>
          </p:nvSpPr>
          <p:spPr>
            <a:xfrm>
              <a:off x="5119025" y="238125"/>
              <a:ext cx="873000" cy="873075"/>
            </a:xfrm>
            <a:custGeom>
              <a:rect b="b" l="l" r="r" t="t"/>
              <a:pathLst>
                <a:path extrusionOk="0" h="34923" w="34920">
                  <a:moveTo>
                    <a:pt x="0" y="0"/>
                  </a:moveTo>
                  <a:lnTo>
                    <a:pt x="0" y="34922"/>
                  </a:lnTo>
                  <a:lnTo>
                    <a:pt x="34920" y="34922"/>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1"/>
            <p:cNvSpPr/>
            <p:nvPr/>
          </p:nvSpPr>
          <p:spPr>
            <a:xfrm>
              <a:off x="753950"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1"/>
            <p:cNvSpPr/>
            <p:nvPr/>
          </p:nvSpPr>
          <p:spPr>
            <a:xfrm>
              <a:off x="1627000" y="1111175"/>
              <a:ext cx="873075" cy="872925"/>
            </a:xfrm>
            <a:custGeom>
              <a:rect b="b" l="l" r="r" t="t"/>
              <a:pathLst>
                <a:path extrusionOk="0" h="34917" w="34923">
                  <a:moveTo>
                    <a:pt x="0" y="0"/>
                  </a:moveTo>
                  <a:lnTo>
                    <a:pt x="0" y="34917"/>
                  </a:lnTo>
                  <a:lnTo>
                    <a:pt x="34922" y="34917"/>
                  </a:lnTo>
                  <a:lnTo>
                    <a:pt x="34922" y="0"/>
                  </a:ln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1"/>
            <p:cNvSpPr/>
            <p:nvPr/>
          </p:nvSpPr>
          <p:spPr>
            <a:xfrm>
              <a:off x="2500050" y="1111175"/>
              <a:ext cx="873000" cy="872925"/>
            </a:xfrm>
            <a:custGeom>
              <a:rect b="b" l="l" r="r" t="t"/>
              <a:pathLst>
                <a:path extrusionOk="0" h="34917" w="34920">
                  <a:moveTo>
                    <a:pt x="0" y="0"/>
                  </a:moveTo>
                  <a:lnTo>
                    <a:pt x="0" y="34917"/>
                  </a:lnTo>
                  <a:lnTo>
                    <a:pt x="34919" y="34917"/>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1"/>
            <p:cNvSpPr/>
            <p:nvPr/>
          </p:nvSpPr>
          <p:spPr>
            <a:xfrm>
              <a:off x="3372944" y="1111175"/>
              <a:ext cx="873075" cy="872925"/>
            </a:xfrm>
            <a:custGeom>
              <a:rect b="b" l="l" r="r" t="t"/>
              <a:pathLst>
                <a:path extrusionOk="0" h="34917" w="34923">
                  <a:moveTo>
                    <a:pt x="0" y="0"/>
                  </a:moveTo>
                  <a:lnTo>
                    <a:pt x="0" y="34917"/>
                  </a:lnTo>
                  <a:lnTo>
                    <a:pt x="34922" y="34917"/>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1"/>
            <p:cNvSpPr/>
            <p:nvPr/>
          </p:nvSpPr>
          <p:spPr>
            <a:xfrm>
              <a:off x="4245994" y="1111175"/>
              <a:ext cx="872975" cy="872925"/>
            </a:xfrm>
            <a:custGeom>
              <a:rect b="b" l="l" r="r" t="t"/>
              <a:pathLst>
                <a:path extrusionOk="0" h="34917" w="34919">
                  <a:moveTo>
                    <a:pt x="0" y="0"/>
                  </a:moveTo>
                  <a:lnTo>
                    <a:pt x="0" y="34917"/>
                  </a:lnTo>
                  <a:lnTo>
                    <a:pt x="34918" y="34917"/>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1"/>
            <p:cNvSpPr/>
            <p:nvPr/>
          </p:nvSpPr>
          <p:spPr>
            <a:xfrm>
              <a:off x="5119025" y="1111175"/>
              <a:ext cx="873000" cy="872925"/>
            </a:xfrm>
            <a:custGeom>
              <a:rect b="b" l="l" r="r" t="t"/>
              <a:pathLst>
                <a:path extrusionOk="0" h="34917" w="34920">
                  <a:moveTo>
                    <a:pt x="0" y="0"/>
                  </a:moveTo>
                  <a:lnTo>
                    <a:pt x="0" y="34917"/>
                  </a:lnTo>
                  <a:lnTo>
                    <a:pt x="34920" y="34917"/>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1"/>
            <p:cNvSpPr/>
            <p:nvPr/>
          </p:nvSpPr>
          <p:spPr>
            <a:xfrm>
              <a:off x="5992000" y="1111175"/>
              <a:ext cx="873075" cy="872925"/>
            </a:xfrm>
            <a:custGeom>
              <a:rect b="b" l="l" r="r" t="t"/>
              <a:pathLst>
                <a:path extrusionOk="0" h="34917" w="34923">
                  <a:moveTo>
                    <a:pt x="1" y="0"/>
                  </a:moveTo>
                  <a:lnTo>
                    <a:pt x="1" y="34917"/>
                  </a:lnTo>
                  <a:lnTo>
                    <a:pt x="34923" y="34917"/>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1"/>
            <p:cNvSpPr/>
            <p:nvPr/>
          </p:nvSpPr>
          <p:spPr>
            <a:xfrm>
              <a:off x="75395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1"/>
            <p:cNvSpPr/>
            <p:nvPr/>
          </p:nvSpPr>
          <p:spPr>
            <a:xfrm>
              <a:off x="1627000"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1"/>
            <p:cNvSpPr/>
            <p:nvPr/>
          </p:nvSpPr>
          <p:spPr>
            <a:xfrm>
              <a:off x="2500050" y="1984125"/>
              <a:ext cx="873000" cy="873025"/>
            </a:xfrm>
            <a:custGeom>
              <a:rect b="b" l="l" r="r" t="t"/>
              <a:pathLst>
                <a:path extrusionOk="0" h="34921" w="34920">
                  <a:moveTo>
                    <a:pt x="0" y="0"/>
                  </a:moveTo>
                  <a:lnTo>
                    <a:pt x="0" y="34921"/>
                  </a:lnTo>
                  <a:lnTo>
                    <a:pt x="34919" y="34921"/>
                  </a:lnTo>
                  <a:lnTo>
                    <a:pt x="34919"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1"/>
            <p:cNvSpPr/>
            <p:nvPr/>
          </p:nvSpPr>
          <p:spPr>
            <a:xfrm>
              <a:off x="3372944" y="1984125"/>
              <a:ext cx="873075" cy="873025"/>
            </a:xfrm>
            <a:custGeom>
              <a:rect b="b" l="l" r="r" t="t"/>
              <a:pathLst>
                <a:path extrusionOk="0" h="34921" w="34923">
                  <a:moveTo>
                    <a:pt x="0" y="0"/>
                  </a:moveTo>
                  <a:lnTo>
                    <a:pt x="0" y="34921"/>
                  </a:lnTo>
                  <a:lnTo>
                    <a:pt x="34922" y="34921"/>
                  </a:lnTo>
                  <a:lnTo>
                    <a:pt x="3492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1"/>
            <p:cNvSpPr/>
            <p:nvPr/>
          </p:nvSpPr>
          <p:spPr>
            <a:xfrm>
              <a:off x="4245994" y="1984125"/>
              <a:ext cx="872975" cy="873025"/>
            </a:xfrm>
            <a:custGeom>
              <a:rect b="b" l="l" r="r" t="t"/>
              <a:pathLst>
                <a:path extrusionOk="0" h="34921" w="34919">
                  <a:moveTo>
                    <a:pt x="0" y="0"/>
                  </a:moveTo>
                  <a:lnTo>
                    <a:pt x="0" y="34921"/>
                  </a:lnTo>
                  <a:lnTo>
                    <a:pt x="34918" y="34921"/>
                  </a:lnTo>
                  <a:lnTo>
                    <a:pt x="3491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1"/>
            <p:cNvSpPr/>
            <p:nvPr/>
          </p:nvSpPr>
          <p:spPr>
            <a:xfrm>
              <a:off x="5119025" y="1984125"/>
              <a:ext cx="873000" cy="873025"/>
            </a:xfrm>
            <a:custGeom>
              <a:rect b="b" l="l" r="r" t="t"/>
              <a:pathLst>
                <a:path extrusionOk="0" h="34921" w="34920">
                  <a:moveTo>
                    <a:pt x="0" y="0"/>
                  </a:moveTo>
                  <a:lnTo>
                    <a:pt x="0" y="34921"/>
                  </a:lnTo>
                  <a:lnTo>
                    <a:pt x="34920" y="34921"/>
                  </a:lnTo>
                  <a:lnTo>
                    <a:pt x="3492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1"/>
            <p:cNvSpPr/>
            <p:nvPr/>
          </p:nvSpPr>
          <p:spPr>
            <a:xfrm>
              <a:off x="5992000" y="1984125"/>
              <a:ext cx="873075" cy="873025"/>
            </a:xfrm>
            <a:custGeom>
              <a:rect b="b" l="l" r="r" t="t"/>
              <a:pathLst>
                <a:path extrusionOk="0" h="34921" w="34923">
                  <a:moveTo>
                    <a:pt x="1" y="0"/>
                  </a:moveTo>
                  <a:lnTo>
                    <a:pt x="1" y="34921"/>
                  </a:lnTo>
                  <a:lnTo>
                    <a:pt x="34923" y="34921"/>
                  </a:lnTo>
                  <a:lnTo>
                    <a:pt x="3492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1"/>
            <p:cNvSpPr/>
            <p:nvPr/>
          </p:nvSpPr>
          <p:spPr>
            <a:xfrm>
              <a:off x="1627000"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1"/>
            <p:cNvSpPr/>
            <p:nvPr/>
          </p:nvSpPr>
          <p:spPr>
            <a:xfrm>
              <a:off x="2499969" y="2857125"/>
              <a:ext cx="873000" cy="873125"/>
            </a:xfrm>
            <a:custGeom>
              <a:rect b="b" l="l" r="r" t="t"/>
              <a:pathLst>
                <a:path extrusionOk="0" h="34925" w="34920">
                  <a:moveTo>
                    <a:pt x="0" y="1"/>
                  </a:moveTo>
                  <a:lnTo>
                    <a:pt x="0" y="34924"/>
                  </a:lnTo>
                  <a:lnTo>
                    <a:pt x="34919" y="34924"/>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1"/>
            <p:cNvSpPr/>
            <p:nvPr/>
          </p:nvSpPr>
          <p:spPr>
            <a:xfrm>
              <a:off x="3372944" y="2857125"/>
              <a:ext cx="873075" cy="873125"/>
            </a:xfrm>
            <a:custGeom>
              <a:rect b="b" l="l" r="r" t="t"/>
              <a:pathLst>
                <a:path extrusionOk="0" h="34925" w="34923">
                  <a:moveTo>
                    <a:pt x="0" y="1"/>
                  </a:moveTo>
                  <a:lnTo>
                    <a:pt x="0" y="34924"/>
                  </a:lnTo>
                  <a:lnTo>
                    <a:pt x="34922" y="34924"/>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1"/>
            <p:cNvSpPr/>
            <p:nvPr/>
          </p:nvSpPr>
          <p:spPr>
            <a:xfrm>
              <a:off x="4246075" y="2857125"/>
              <a:ext cx="872975" cy="873125"/>
            </a:xfrm>
            <a:custGeom>
              <a:rect b="b" l="l" r="r" t="t"/>
              <a:pathLst>
                <a:path extrusionOk="0" h="34925" w="34919">
                  <a:moveTo>
                    <a:pt x="0" y="1"/>
                  </a:moveTo>
                  <a:lnTo>
                    <a:pt x="0" y="34924"/>
                  </a:lnTo>
                  <a:lnTo>
                    <a:pt x="34918" y="34924"/>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1"/>
            <p:cNvSpPr/>
            <p:nvPr/>
          </p:nvSpPr>
          <p:spPr>
            <a:xfrm>
              <a:off x="5119025" y="2857125"/>
              <a:ext cx="873000" cy="873125"/>
            </a:xfrm>
            <a:custGeom>
              <a:rect b="b" l="l" r="r" t="t"/>
              <a:pathLst>
                <a:path extrusionOk="0" h="34925" w="34920">
                  <a:moveTo>
                    <a:pt x="0" y="1"/>
                  </a:moveTo>
                  <a:lnTo>
                    <a:pt x="0" y="34924"/>
                  </a:lnTo>
                  <a:lnTo>
                    <a:pt x="34920" y="34924"/>
                  </a:lnTo>
                  <a:lnTo>
                    <a:pt x="3492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1"/>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1"/>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1"/>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1"/>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80" name="Google Shape;5780;p31"/>
          <p:cNvPicPr preferRelativeResize="0"/>
          <p:nvPr/>
        </p:nvPicPr>
        <p:blipFill>
          <a:blip r:embed="rId3">
            <a:alphaModFix/>
          </a:blip>
          <a:stretch>
            <a:fillRect/>
          </a:stretch>
        </p:blipFill>
        <p:spPr>
          <a:xfrm>
            <a:off x="2609570" y="1316425"/>
            <a:ext cx="924377" cy="946299"/>
          </a:xfrm>
          <a:prstGeom prst="rect">
            <a:avLst/>
          </a:prstGeom>
          <a:noFill/>
          <a:ln>
            <a:noFill/>
          </a:ln>
        </p:spPr>
      </p:pic>
      <p:pic>
        <p:nvPicPr>
          <p:cNvPr id="5781" name="Google Shape;5781;p31"/>
          <p:cNvPicPr preferRelativeResize="0"/>
          <p:nvPr/>
        </p:nvPicPr>
        <p:blipFill>
          <a:blip r:embed="rId4">
            <a:alphaModFix/>
          </a:blip>
          <a:stretch>
            <a:fillRect/>
          </a:stretch>
        </p:blipFill>
        <p:spPr>
          <a:xfrm>
            <a:off x="5800735" y="1316425"/>
            <a:ext cx="733696" cy="946300"/>
          </a:xfrm>
          <a:prstGeom prst="rect">
            <a:avLst/>
          </a:prstGeom>
          <a:noFill/>
          <a:ln>
            <a:noFill/>
          </a:ln>
        </p:spPr>
      </p:pic>
      <p:pic>
        <p:nvPicPr>
          <p:cNvPr id="5782" name="Google Shape;5782;p31"/>
          <p:cNvPicPr preferRelativeResize="0"/>
          <p:nvPr/>
        </p:nvPicPr>
        <p:blipFill>
          <a:blip r:embed="rId5">
            <a:alphaModFix/>
          </a:blip>
          <a:stretch>
            <a:fillRect/>
          </a:stretch>
        </p:blipFill>
        <p:spPr>
          <a:xfrm>
            <a:off x="3724094" y="1082050"/>
            <a:ext cx="733675" cy="1180676"/>
          </a:xfrm>
          <a:prstGeom prst="rect">
            <a:avLst/>
          </a:prstGeom>
          <a:noFill/>
          <a:ln>
            <a:noFill/>
          </a:ln>
        </p:spPr>
      </p:pic>
      <p:pic>
        <p:nvPicPr>
          <p:cNvPr id="5783" name="Google Shape;5783;p31"/>
          <p:cNvPicPr preferRelativeResize="0"/>
          <p:nvPr/>
        </p:nvPicPr>
        <p:blipFill>
          <a:blip r:embed="rId6">
            <a:alphaModFix/>
          </a:blip>
          <a:stretch>
            <a:fillRect/>
          </a:stretch>
        </p:blipFill>
        <p:spPr>
          <a:xfrm>
            <a:off x="4569983" y="1316425"/>
            <a:ext cx="1118524" cy="946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7" name="Shape 5787"/>
        <p:cNvGrpSpPr/>
        <p:nvPr/>
      </p:nvGrpSpPr>
      <p:grpSpPr>
        <a:xfrm>
          <a:off x="0" y="0"/>
          <a:ext cx="0" cy="0"/>
          <a:chOff x="0" y="0"/>
          <a:chExt cx="0" cy="0"/>
        </a:xfrm>
      </p:grpSpPr>
      <p:sp>
        <p:nvSpPr>
          <p:cNvPr id="5788" name="Google Shape;5788;p32"/>
          <p:cNvSpPr txBox="1"/>
          <p:nvPr>
            <p:ph idx="4294967295" type="ctrTitle"/>
          </p:nvPr>
        </p:nvSpPr>
        <p:spPr>
          <a:xfrm>
            <a:off x="999000" y="1981125"/>
            <a:ext cx="7146000" cy="85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WhatsApp-A-Mole</a:t>
            </a:r>
            <a:endParaRPr sz="4800"/>
          </a:p>
        </p:txBody>
      </p:sp>
      <p:sp>
        <p:nvSpPr>
          <p:cNvPr id="5789" name="Google Shape;5789;p32"/>
          <p:cNvSpPr txBox="1"/>
          <p:nvPr>
            <p:ph idx="4294967295" type="subTitle"/>
          </p:nvPr>
        </p:nvSpPr>
        <p:spPr>
          <a:xfrm>
            <a:off x="2350200" y="2982374"/>
            <a:ext cx="4384200" cy="150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800">
                <a:solidFill>
                  <a:schemeClr val="lt1"/>
                </a:solidFill>
              </a:rPr>
              <a:t>An Interactive Way of Generating Awareness on  User Privacy on WhatsApp</a:t>
            </a:r>
            <a:endParaRPr sz="2800">
              <a:solidFill>
                <a:schemeClr val="lt1"/>
              </a:solidFill>
            </a:endParaRPr>
          </a:p>
        </p:txBody>
      </p:sp>
      <p:pic>
        <p:nvPicPr>
          <p:cNvPr id="5790" name="Google Shape;5790;p32"/>
          <p:cNvPicPr preferRelativeResize="0"/>
          <p:nvPr/>
        </p:nvPicPr>
        <p:blipFill>
          <a:blip r:embed="rId3">
            <a:alphaModFix/>
          </a:blip>
          <a:stretch>
            <a:fillRect/>
          </a:stretch>
        </p:blipFill>
        <p:spPr>
          <a:xfrm>
            <a:off x="2579870" y="892800"/>
            <a:ext cx="924377" cy="946299"/>
          </a:xfrm>
          <a:prstGeom prst="rect">
            <a:avLst/>
          </a:prstGeom>
          <a:noFill/>
          <a:ln>
            <a:noFill/>
          </a:ln>
        </p:spPr>
      </p:pic>
      <p:pic>
        <p:nvPicPr>
          <p:cNvPr id="5791" name="Google Shape;5791;p32"/>
          <p:cNvPicPr preferRelativeResize="0"/>
          <p:nvPr/>
        </p:nvPicPr>
        <p:blipFill>
          <a:blip r:embed="rId4">
            <a:alphaModFix/>
          </a:blip>
          <a:stretch>
            <a:fillRect/>
          </a:stretch>
        </p:blipFill>
        <p:spPr>
          <a:xfrm>
            <a:off x="5771035" y="892800"/>
            <a:ext cx="733696" cy="946300"/>
          </a:xfrm>
          <a:prstGeom prst="rect">
            <a:avLst/>
          </a:prstGeom>
          <a:noFill/>
          <a:ln>
            <a:noFill/>
          </a:ln>
        </p:spPr>
      </p:pic>
      <p:pic>
        <p:nvPicPr>
          <p:cNvPr id="5792" name="Google Shape;5792;p32"/>
          <p:cNvPicPr preferRelativeResize="0"/>
          <p:nvPr/>
        </p:nvPicPr>
        <p:blipFill>
          <a:blip r:embed="rId5">
            <a:alphaModFix/>
          </a:blip>
          <a:stretch>
            <a:fillRect/>
          </a:stretch>
        </p:blipFill>
        <p:spPr>
          <a:xfrm>
            <a:off x="3694394" y="658425"/>
            <a:ext cx="733675" cy="1180676"/>
          </a:xfrm>
          <a:prstGeom prst="rect">
            <a:avLst/>
          </a:prstGeom>
          <a:noFill/>
          <a:ln>
            <a:noFill/>
          </a:ln>
        </p:spPr>
      </p:pic>
      <p:pic>
        <p:nvPicPr>
          <p:cNvPr id="5793" name="Google Shape;5793;p32"/>
          <p:cNvPicPr preferRelativeResize="0"/>
          <p:nvPr/>
        </p:nvPicPr>
        <p:blipFill>
          <a:blip r:embed="rId6">
            <a:alphaModFix/>
          </a:blip>
          <a:stretch>
            <a:fillRect/>
          </a:stretch>
        </p:blipFill>
        <p:spPr>
          <a:xfrm>
            <a:off x="4540283" y="892800"/>
            <a:ext cx="1118524" cy="94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7" name="Shape 5797"/>
        <p:cNvGrpSpPr/>
        <p:nvPr/>
      </p:nvGrpSpPr>
      <p:grpSpPr>
        <a:xfrm>
          <a:off x="0" y="0"/>
          <a:ext cx="0" cy="0"/>
          <a:chOff x="0" y="0"/>
          <a:chExt cx="0" cy="0"/>
        </a:xfrm>
      </p:grpSpPr>
      <p:sp>
        <p:nvSpPr>
          <p:cNvPr id="5798" name="Google Shape;5798;p33"/>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799" name="Google Shape;5799;p33">
            <a:hlinkClick/>
          </p:cNvPr>
          <p:cNvSpPr txBox="1"/>
          <p:nvPr>
            <p:ph idx="2" type="title"/>
          </p:nvPr>
        </p:nvSpPr>
        <p:spPr>
          <a:xfrm>
            <a:off x="843650" y="1397525"/>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PITCH</a:t>
            </a:r>
            <a:endParaRPr/>
          </a:p>
        </p:txBody>
      </p:sp>
      <p:sp>
        <p:nvSpPr>
          <p:cNvPr id="5800" name="Google Shape;5800;p33"/>
          <p:cNvSpPr txBox="1"/>
          <p:nvPr>
            <p:ph idx="1" type="subTitle"/>
          </p:nvPr>
        </p:nvSpPr>
        <p:spPr>
          <a:xfrm>
            <a:off x="919850" y="1651222"/>
            <a:ext cx="30888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our idea?</a:t>
            </a:r>
            <a:endParaRPr/>
          </a:p>
        </p:txBody>
      </p:sp>
      <p:sp>
        <p:nvSpPr>
          <p:cNvPr id="5801" name="Google Shape;5801;p33">
            <a:hlinkClick/>
          </p:cNvPr>
          <p:cNvSpPr txBox="1"/>
          <p:nvPr>
            <p:ph idx="3" type="title"/>
          </p:nvPr>
        </p:nvSpPr>
        <p:spPr>
          <a:xfrm>
            <a:off x="919850" y="2569096"/>
            <a:ext cx="30888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GAME</a:t>
            </a:r>
            <a:endParaRPr/>
          </a:p>
        </p:txBody>
      </p:sp>
      <p:sp>
        <p:nvSpPr>
          <p:cNvPr id="5802" name="Google Shape;5802;p33"/>
          <p:cNvSpPr txBox="1"/>
          <p:nvPr>
            <p:ph idx="4" type="subTitle"/>
          </p:nvPr>
        </p:nvSpPr>
        <p:spPr>
          <a:xfrm>
            <a:off x="919850" y="2828905"/>
            <a:ext cx="30888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Getting you to play our game :D</a:t>
            </a:r>
            <a:endParaRPr/>
          </a:p>
        </p:txBody>
      </p:sp>
      <p:grpSp>
        <p:nvGrpSpPr>
          <p:cNvPr id="5803" name="Google Shape;5803;p33"/>
          <p:cNvGrpSpPr/>
          <p:nvPr/>
        </p:nvGrpSpPr>
        <p:grpSpPr>
          <a:xfrm rot="-5400000">
            <a:off x="2137596" y="687771"/>
            <a:ext cx="242781" cy="161857"/>
            <a:chOff x="2500050" y="3730175"/>
            <a:chExt cx="2619000" cy="1746025"/>
          </a:xfrm>
        </p:grpSpPr>
        <p:sp>
          <p:nvSpPr>
            <p:cNvPr id="5804" name="Google Shape;5804;p3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33"/>
          <p:cNvGrpSpPr/>
          <p:nvPr/>
        </p:nvGrpSpPr>
        <p:grpSpPr>
          <a:xfrm rot="5400000">
            <a:off x="6763621" y="687771"/>
            <a:ext cx="242781" cy="161857"/>
            <a:chOff x="2500050" y="3730175"/>
            <a:chExt cx="2619000" cy="1746025"/>
          </a:xfrm>
        </p:grpSpPr>
        <p:sp>
          <p:nvSpPr>
            <p:cNvPr id="5809" name="Google Shape;5809;p33"/>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3"/>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3"/>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3"/>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3" name="Google Shape;5813;p33">
            <a:hlinkClick/>
          </p:cNvPr>
          <p:cNvSpPr txBox="1"/>
          <p:nvPr>
            <p:ph idx="9" type="title"/>
          </p:nvPr>
        </p:nvSpPr>
        <p:spPr>
          <a:xfrm>
            <a:off x="4645550" y="1397525"/>
            <a:ext cx="32172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JOURNEY</a:t>
            </a:r>
            <a:endParaRPr/>
          </a:p>
        </p:txBody>
      </p:sp>
      <p:sp>
        <p:nvSpPr>
          <p:cNvPr id="5814" name="Google Shape;5814;p33"/>
          <p:cNvSpPr txBox="1"/>
          <p:nvPr>
            <p:ph idx="13" type="subTitle"/>
          </p:nvPr>
        </p:nvSpPr>
        <p:spPr>
          <a:xfrm>
            <a:off x="4645550" y="1657345"/>
            <a:ext cx="30888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Our journey through the project</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5815" name="Google Shape;5815;p33">
            <a:hlinkClick/>
          </p:cNvPr>
          <p:cNvSpPr txBox="1"/>
          <p:nvPr>
            <p:ph idx="9" type="title"/>
          </p:nvPr>
        </p:nvSpPr>
        <p:spPr>
          <a:xfrm>
            <a:off x="4645550" y="2569100"/>
            <a:ext cx="32172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TESTIMONIALS</a:t>
            </a:r>
            <a:endParaRPr/>
          </a:p>
        </p:txBody>
      </p:sp>
      <p:sp>
        <p:nvSpPr>
          <p:cNvPr id="5816" name="Google Shape;5816;p33"/>
          <p:cNvSpPr txBox="1"/>
          <p:nvPr>
            <p:ph idx="13" type="subTitle"/>
          </p:nvPr>
        </p:nvSpPr>
        <p:spPr>
          <a:xfrm>
            <a:off x="4645550" y="2813307"/>
            <a:ext cx="30888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users had to say about our game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5817" name="Google Shape;5817;p33">
            <a:hlinkClick/>
          </p:cNvPr>
          <p:cNvSpPr txBox="1"/>
          <p:nvPr>
            <p:ph idx="9" type="title"/>
          </p:nvPr>
        </p:nvSpPr>
        <p:spPr>
          <a:xfrm>
            <a:off x="2899200" y="3740675"/>
            <a:ext cx="3217200" cy="39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DIRECTION</a:t>
            </a:r>
            <a:endParaRPr/>
          </a:p>
        </p:txBody>
      </p:sp>
      <p:sp>
        <p:nvSpPr>
          <p:cNvPr id="5818" name="Google Shape;5818;p33"/>
          <p:cNvSpPr txBox="1"/>
          <p:nvPr>
            <p:ph idx="13" type="subTitle"/>
          </p:nvPr>
        </p:nvSpPr>
        <p:spPr>
          <a:xfrm>
            <a:off x="2963400" y="4053357"/>
            <a:ext cx="30888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we want to do in the future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2" name="Shape 5822"/>
        <p:cNvGrpSpPr/>
        <p:nvPr/>
      </p:nvGrpSpPr>
      <p:grpSpPr>
        <a:xfrm>
          <a:off x="0" y="0"/>
          <a:ext cx="0" cy="0"/>
          <a:chOff x="0" y="0"/>
          <a:chExt cx="0" cy="0"/>
        </a:xfrm>
      </p:grpSpPr>
      <p:sp>
        <p:nvSpPr>
          <p:cNvPr id="5823" name="Google Shape;5823;p34"/>
          <p:cNvSpPr/>
          <p:nvPr/>
        </p:nvSpPr>
        <p:spPr>
          <a:xfrm>
            <a:off x="1586100" y="1648000"/>
            <a:ext cx="5971800" cy="2423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4"/>
          <p:cNvSpPr txBox="1"/>
          <p:nvPr>
            <p:ph type="title"/>
          </p:nvPr>
        </p:nvSpPr>
        <p:spPr>
          <a:xfrm>
            <a:off x="311700" y="7498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5825" name="Google Shape;5825;p34"/>
          <p:cNvSpPr txBox="1"/>
          <p:nvPr>
            <p:ph idx="1" type="body"/>
          </p:nvPr>
        </p:nvSpPr>
        <p:spPr>
          <a:xfrm>
            <a:off x="2305200" y="2193700"/>
            <a:ext cx="4533600" cy="133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rPr>
              <a:t>Users heavily rely on WhatsApp and feel safe on it, with incomplete knowledge of its privacy concerns. There is a gap between the understanding of privacy concerns on WhatsApp and its users. </a:t>
            </a:r>
            <a:endParaRPr>
              <a:solidFill>
                <a:schemeClr val="lt1"/>
              </a:solidFill>
            </a:endParaRPr>
          </a:p>
        </p:txBody>
      </p:sp>
      <p:grpSp>
        <p:nvGrpSpPr>
          <p:cNvPr id="5826" name="Google Shape;5826;p34"/>
          <p:cNvGrpSpPr/>
          <p:nvPr/>
        </p:nvGrpSpPr>
        <p:grpSpPr>
          <a:xfrm rot="-5400000">
            <a:off x="2137596" y="992571"/>
            <a:ext cx="242781" cy="161857"/>
            <a:chOff x="2500050" y="3730175"/>
            <a:chExt cx="2619000" cy="1746025"/>
          </a:xfrm>
        </p:grpSpPr>
        <p:sp>
          <p:nvSpPr>
            <p:cNvPr id="5827" name="Google Shape;5827;p3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34"/>
          <p:cNvGrpSpPr/>
          <p:nvPr/>
        </p:nvGrpSpPr>
        <p:grpSpPr>
          <a:xfrm rot="5400000">
            <a:off x="6763621" y="992571"/>
            <a:ext cx="242781" cy="161857"/>
            <a:chOff x="2500050" y="3730175"/>
            <a:chExt cx="2619000" cy="1746025"/>
          </a:xfrm>
        </p:grpSpPr>
        <p:sp>
          <p:nvSpPr>
            <p:cNvPr id="5832" name="Google Shape;5832;p34"/>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4"/>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4"/>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4"/>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6" name="Google Shape;5836;p34"/>
          <p:cNvSpPr/>
          <p:nvPr/>
        </p:nvSpPr>
        <p:spPr>
          <a:xfrm>
            <a:off x="1781725" y="18915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4"/>
          <p:cNvSpPr/>
          <p:nvPr/>
        </p:nvSpPr>
        <p:spPr>
          <a:xfrm rot="-3601102">
            <a:off x="7157040" y="3683031"/>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1" name="Shape 5841"/>
        <p:cNvGrpSpPr/>
        <p:nvPr/>
      </p:nvGrpSpPr>
      <p:grpSpPr>
        <a:xfrm>
          <a:off x="0" y="0"/>
          <a:ext cx="0" cy="0"/>
          <a:chOff x="0" y="0"/>
          <a:chExt cx="0" cy="0"/>
        </a:xfrm>
      </p:grpSpPr>
      <p:sp>
        <p:nvSpPr>
          <p:cNvPr id="5842" name="Google Shape;5842;p35"/>
          <p:cNvSpPr/>
          <p:nvPr/>
        </p:nvSpPr>
        <p:spPr>
          <a:xfrm>
            <a:off x="747900" y="1572200"/>
            <a:ext cx="5971800" cy="2815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5"/>
          <p:cNvSpPr txBox="1"/>
          <p:nvPr>
            <p:ph type="title"/>
          </p:nvPr>
        </p:nvSpPr>
        <p:spPr>
          <a:xfrm>
            <a:off x="-5265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PITCH</a:t>
            </a:r>
            <a:endParaRPr/>
          </a:p>
        </p:txBody>
      </p:sp>
      <p:sp>
        <p:nvSpPr>
          <p:cNvPr id="5844" name="Google Shape;5844;p35"/>
          <p:cNvSpPr txBox="1"/>
          <p:nvPr>
            <p:ph idx="1" type="body"/>
          </p:nvPr>
        </p:nvSpPr>
        <p:spPr>
          <a:xfrm>
            <a:off x="1055250" y="1957075"/>
            <a:ext cx="5357100" cy="1968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WhatsApp-A-Mole is an interactive and fun game that is curated for all age groups. The aim of the game is to make users aware about their privacy and security. This is done through </a:t>
            </a:r>
            <a:r>
              <a:rPr lang="en">
                <a:solidFill>
                  <a:schemeClr val="lt1"/>
                </a:solidFill>
              </a:rPr>
              <a:t>q</a:t>
            </a:r>
            <a:r>
              <a:rPr lang="en">
                <a:solidFill>
                  <a:schemeClr val="lt1"/>
                </a:solidFill>
              </a:rPr>
              <a:t>uestions about privacy and security on WhatsApp and whacking the correct mole. </a:t>
            </a:r>
            <a:r>
              <a:rPr lang="en"/>
              <a:t>The game leverages its uniquely custom made art style to make it appropriate to all age groups. The younger generations can enjoy it with the visual </a:t>
            </a:r>
            <a:r>
              <a:rPr lang="en"/>
              <a:t>activity</a:t>
            </a:r>
            <a:r>
              <a:rPr lang="en"/>
              <a:t> and gamification aspect while the throwback arcade style appeals to the older generations.</a:t>
            </a:r>
            <a:endParaRPr/>
          </a:p>
        </p:txBody>
      </p:sp>
      <p:grpSp>
        <p:nvGrpSpPr>
          <p:cNvPr id="5845" name="Google Shape;5845;p35"/>
          <p:cNvGrpSpPr/>
          <p:nvPr/>
        </p:nvGrpSpPr>
        <p:grpSpPr>
          <a:xfrm rot="-5400000">
            <a:off x="1299396" y="687771"/>
            <a:ext cx="242781" cy="161857"/>
            <a:chOff x="2500050" y="3730175"/>
            <a:chExt cx="2619000" cy="1746025"/>
          </a:xfrm>
        </p:grpSpPr>
        <p:sp>
          <p:nvSpPr>
            <p:cNvPr id="5846" name="Google Shape;5846;p3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35"/>
          <p:cNvGrpSpPr/>
          <p:nvPr/>
        </p:nvGrpSpPr>
        <p:grpSpPr>
          <a:xfrm rot="5400000">
            <a:off x="5925421" y="687771"/>
            <a:ext cx="242781" cy="161857"/>
            <a:chOff x="2500050" y="3730175"/>
            <a:chExt cx="2619000" cy="1746025"/>
          </a:xfrm>
        </p:grpSpPr>
        <p:sp>
          <p:nvSpPr>
            <p:cNvPr id="5851" name="Google Shape;5851;p35"/>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5"/>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5"/>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5"/>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5" name="Google Shape;5855;p35"/>
          <p:cNvSpPr/>
          <p:nvPr/>
        </p:nvSpPr>
        <p:spPr>
          <a:xfrm>
            <a:off x="943525" y="17391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5"/>
          <p:cNvSpPr/>
          <p:nvPr/>
        </p:nvSpPr>
        <p:spPr>
          <a:xfrm rot="-3601102">
            <a:off x="6318840" y="4038806"/>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7" name="Google Shape;5857;p35"/>
          <p:cNvPicPr preferRelativeResize="0"/>
          <p:nvPr/>
        </p:nvPicPr>
        <p:blipFill>
          <a:blip r:embed="rId3">
            <a:alphaModFix/>
          </a:blip>
          <a:stretch>
            <a:fillRect/>
          </a:stretch>
        </p:blipFill>
        <p:spPr>
          <a:xfrm>
            <a:off x="6983675" y="2737502"/>
            <a:ext cx="1191490" cy="1124548"/>
          </a:xfrm>
          <a:prstGeom prst="rect">
            <a:avLst/>
          </a:prstGeom>
          <a:noFill/>
          <a:ln>
            <a:noFill/>
          </a:ln>
        </p:spPr>
      </p:pic>
      <p:pic>
        <p:nvPicPr>
          <p:cNvPr id="5858" name="Google Shape;5858;p35"/>
          <p:cNvPicPr preferRelativeResize="0"/>
          <p:nvPr/>
        </p:nvPicPr>
        <p:blipFill>
          <a:blip r:embed="rId4">
            <a:alphaModFix/>
          </a:blip>
          <a:stretch>
            <a:fillRect/>
          </a:stretch>
        </p:blipFill>
        <p:spPr>
          <a:xfrm>
            <a:off x="7811952" y="2073700"/>
            <a:ext cx="944698" cy="9961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2" name="Shape 5862"/>
        <p:cNvGrpSpPr/>
        <p:nvPr/>
      </p:nvGrpSpPr>
      <p:grpSpPr>
        <a:xfrm>
          <a:off x="0" y="0"/>
          <a:ext cx="0" cy="0"/>
          <a:chOff x="0" y="0"/>
          <a:chExt cx="0" cy="0"/>
        </a:xfrm>
      </p:grpSpPr>
      <p:sp>
        <p:nvSpPr>
          <p:cNvPr id="5863" name="Google Shape;5863;p36"/>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JOURNEY</a:t>
            </a:r>
            <a:endParaRPr/>
          </a:p>
        </p:txBody>
      </p:sp>
      <p:grpSp>
        <p:nvGrpSpPr>
          <p:cNvPr id="5864" name="Google Shape;5864;p36"/>
          <p:cNvGrpSpPr/>
          <p:nvPr/>
        </p:nvGrpSpPr>
        <p:grpSpPr>
          <a:xfrm rot="-5400000">
            <a:off x="2137596" y="687771"/>
            <a:ext cx="242781" cy="161857"/>
            <a:chOff x="2500050" y="3730175"/>
            <a:chExt cx="2619000" cy="1746025"/>
          </a:xfrm>
        </p:grpSpPr>
        <p:sp>
          <p:nvSpPr>
            <p:cNvPr id="5865" name="Google Shape;5865;p3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36"/>
          <p:cNvGrpSpPr/>
          <p:nvPr/>
        </p:nvGrpSpPr>
        <p:grpSpPr>
          <a:xfrm rot="5400000">
            <a:off x="6763621" y="687771"/>
            <a:ext cx="242781" cy="161857"/>
            <a:chOff x="2500050" y="3730175"/>
            <a:chExt cx="2619000" cy="1746025"/>
          </a:xfrm>
        </p:grpSpPr>
        <p:sp>
          <p:nvSpPr>
            <p:cNvPr id="5870" name="Google Shape;5870;p36"/>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6"/>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6"/>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6"/>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74" name="Google Shape;5874;p36"/>
          <p:cNvCxnSpPr/>
          <p:nvPr/>
        </p:nvCxnSpPr>
        <p:spPr>
          <a:xfrm>
            <a:off x="1186229" y="2952397"/>
            <a:ext cx="7166400" cy="0"/>
          </a:xfrm>
          <a:prstGeom prst="straightConnector1">
            <a:avLst/>
          </a:prstGeom>
          <a:noFill/>
          <a:ln cap="flat" cmpd="sng" w="28575">
            <a:solidFill>
              <a:srgbClr val="C9741B"/>
            </a:solidFill>
            <a:prstDash val="solid"/>
            <a:round/>
            <a:headEnd len="med" w="med" type="none"/>
            <a:tailEnd len="med" w="med" type="triangle"/>
          </a:ln>
        </p:spPr>
      </p:cxnSp>
      <p:sp>
        <p:nvSpPr>
          <p:cNvPr id="5875" name="Google Shape;5875;p36"/>
          <p:cNvSpPr txBox="1"/>
          <p:nvPr/>
        </p:nvSpPr>
        <p:spPr>
          <a:xfrm>
            <a:off x="262367" y="1261438"/>
            <a:ext cx="16374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D966"/>
                </a:solidFill>
                <a:latin typeface="Orbitron Regular"/>
                <a:ea typeface="Orbitron Regular"/>
                <a:cs typeface="Orbitron Regular"/>
                <a:sym typeface="Orbitron Regular"/>
              </a:rPr>
              <a:t>USER STUDY</a:t>
            </a:r>
            <a:endParaRPr sz="1300">
              <a:solidFill>
                <a:srgbClr val="FFD966"/>
              </a:solidFill>
              <a:latin typeface="Orbitron Regular"/>
              <a:ea typeface="Orbitron Regular"/>
              <a:cs typeface="Orbitron Regular"/>
              <a:sym typeface="Orbitron Regular"/>
            </a:endParaRPr>
          </a:p>
        </p:txBody>
      </p:sp>
      <p:cxnSp>
        <p:nvCxnSpPr>
          <p:cNvPr id="5876" name="Google Shape;5876;p36"/>
          <p:cNvCxnSpPr/>
          <p:nvPr/>
        </p:nvCxnSpPr>
        <p:spPr>
          <a:xfrm>
            <a:off x="1081067" y="1653238"/>
            <a:ext cx="0" cy="1041900"/>
          </a:xfrm>
          <a:prstGeom prst="straightConnector1">
            <a:avLst/>
          </a:prstGeom>
          <a:noFill/>
          <a:ln cap="flat" cmpd="sng" w="19050">
            <a:solidFill>
              <a:srgbClr val="FFE599"/>
            </a:solidFill>
            <a:prstDash val="solid"/>
            <a:round/>
            <a:headEnd len="med" w="med" type="oval"/>
            <a:tailEnd len="med" w="med" type="none"/>
          </a:ln>
        </p:spPr>
      </p:cxnSp>
      <p:sp>
        <p:nvSpPr>
          <p:cNvPr id="5877" name="Google Shape;5877;p36"/>
          <p:cNvSpPr txBox="1"/>
          <p:nvPr/>
        </p:nvSpPr>
        <p:spPr>
          <a:xfrm>
            <a:off x="4284343" y="1261980"/>
            <a:ext cx="23685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D966"/>
                </a:solidFill>
                <a:latin typeface="Orbitron Regular"/>
                <a:ea typeface="Orbitron Regular"/>
                <a:cs typeface="Orbitron Regular"/>
                <a:sym typeface="Orbitron Regular"/>
              </a:rPr>
              <a:t>PROTOTYPE REVISION</a:t>
            </a:r>
            <a:endParaRPr sz="1300">
              <a:solidFill>
                <a:srgbClr val="FFD966"/>
              </a:solidFill>
              <a:latin typeface="Orbitron Regular"/>
              <a:ea typeface="Orbitron Regular"/>
              <a:cs typeface="Orbitron Regular"/>
              <a:sym typeface="Orbitron Regular"/>
            </a:endParaRPr>
          </a:p>
        </p:txBody>
      </p:sp>
      <p:cxnSp>
        <p:nvCxnSpPr>
          <p:cNvPr id="5878" name="Google Shape;5878;p36"/>
          <p:cNvCxnSpPr>
            <a:endCxn id="5879" idx="0"/>
          </p:cNvCxnSpPr>
          <p:nvPr/>
        </p:nvCxnSpPr>
        <p:spPr>
          <a:xfrm>
            <a:off x="5468580" y="1688288"/>
            <a:ext cx="0" cy="1039200"/>
          </a:xfrm>
          <a:prstGeom prst="straightConnector1">
            <a:avLst/>
          </a:prstGeom>
          <a:noFill/>
          <a:ln cap="flat" cmpd="sng" w="19050">
            <a:solidFill>
              <a:srgbClr val="FFD966"/>
            </a:solidFill>
            <a:prstDash val="solid"/>
            <a:round/>
            <a:headEnd len="med" w="med" type="oval"/>
            <a:tailEnd len="med" w="med" type="none"/>
          </a:ln>
        </p:spPr>
      </p:cxnSp>
      <p:sp>
        <p:nvSpPr>
          <p:cNvPr id="5880" name="Google Shape;5880;p36"/>
          <p:cNvSpPr txBox="1"/>
          <p:nvPr/>
        </p:nvSpPr>
        <p:spPr>
          <a:xfrm>
            <a:off x="1325317" y="4228929"/>
            <a:ext cx="16374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D966"/>
                </a:solidFill>
                <a:latin typeface="Orbitron Regular"/>
                <a:ea typeface="Orbitron Regular"/>
                <a:cs typeface="Orbitron Regular"/>
                <a:sym typeface="Orbitron Regular"/>
              </a:rPr>
              <a:t>IDEATION</a:t>
            </a:r>
            <a:endParaRPr sz="1300">
              <a:solidFill>
                <a:srgbClr val="FFD966"/>
              </a:solidFill>
              <a:latin typeface="Orbitron Regular"/>
              <a:ea typeface="Orbitron Regular"/>
              <a:cs typeface="Orbitron Regular"/>
              <a:sym typeface="Orbitron Regular"/>
            </a:endParaRPr>
          </a:p>
        </p:txBody>
      </p:sp>
      <p:cxnSp>
        <p:nvCxnSpPr>
          <p:cNvPr id="5881" name="Google Shape;5881;p36"/>
          <p:cNvCxnSpPr/>
          <p:nvPr/>
        </p:nvCxnSpPr>
        <p:spPr>
          <a:xfrm rot="10800000">
            <a:off x="2144017" y="3200829"/>
            <a:ext cx="0" cy="1028100"/>
          </a:xfrm>
          <a:prstGeom prst="straightConnector1">
            <a:avLst/>
          </a:prstGeom>
          <a:noFill/>
          <a:ln cap="flat" cmpd="sng" w="19050">
            <a:solidFill>
              <a:srgbClr val="FFD966"/>
            </a:solidFill>
            <a:prstDash val="solid"/>
            <a:round/>
            <a:headEnd len="med" w="med" type="oval"/>
            <a:tailEnd len="med" w="med" type="none"/>
          </a:ln>
        </p:spPr>
      </p:cxnSp>
      <p:grpSp>
        <p:nvGrpSpPr>
          <p:cNvPr id="5882" name="Google Shape;5882;p36"/>
          <p:cNvGrpSpPr/>
          <p:nvPr/>
        </p:nvGrpSpPr>
        <p:grpSpPr>
          <a:xfrm>
            <a:off x="1874225" y="2700389"/>
            <a:ext cx="565436" cy="504010"/>
            <a:chOff x="330250" y="3454250"/>
            <a:chExt cx="531825" cy="474050"/>
          </a:xfrm>
        </p:grpSpPr>
        <p:sp>
          <p:nvSpPr>
            <p:cNvPr id="5883" name="Google Shape;5883;p36"/>
            <p:cNvSpPr/>
            <p:nvPr/>
          </p:nvSpPr>
          <p:spPr>
            <a:xfrm>
              <a:off x="330250" y="3454250"/>
              <a:ext cx="531825" cy="474050"/>
            </a:xfrm>
            <a:custGeom>
              <a:rect b="b" l="l" r="r" t="t"/>
              <a:pathLst>
                <a:path extrusionOk="0" h="18962" w="21273">
                  <a:moveTo>
                    <a:pt x="1388" y="1"/>
                  </a:moveTo>
                  <a:lnTo>
                    <a:pt x="1388" y="1389"/>
                  </a:lnTo>
                  <a:lnTo>
                    <a:pt x="0" y="1389"/>
                  </a:lnTo>
                  <a:lnTo>
                    <a:pt x="0" y="14799"/>
                  </a:lnTo>
                  <a:lnTo>
                    <a:pt x="1388" y="14799"/>
                  </a:lnTo>
                  <a:lnTo>
                    <a:pt x="1388" y="16187"/>
                  </a:lnTo>
                  <a:lnTo>
                    <a:pt x="8325" y="16187"/>
                  </a:lnTo>
                  <a:lnTo>
                    <a:pt x="8325" y="17573"/>
                  </a:lnTo>
                  <a:lnTo>
                    <a:pt x="8325" y="18961"/>
                  </a:lnTo>
                  <a:lnTo>
                    <a:pt x="11099" y="18961"/>
                  </a:lnTo>
                  <a:lnTo>
                    <a:pt x="11099" y="17573"/>
                  </a:lnTo>
                  <a:lnTo>
                    <a:pt x="12486" y="17573"/>
                  </a:lnTo>
                  <a:lnTo>
                    <a:pt x="12486" y="16187"/>
                  </a:lnTo>
                  <a:lnTo>
                    <a:pt x="19885" y="16187"/>
                  </a:lnTo>
                  <a:lnTo>
                    <a:pt x="19885" y="14799"/>
                  </a:lnTo>
                  <a:lnTo>
                    <a:pt x="21273" y="14799"/>
                  </a:lnTo>
                  <a:lnTo>
                    <a:pt x="21273" y="1389"/>
                  </a:lnTo>
                  <a:lnTo>
                    <a:pt x="19885" y="1389"/>
                  </a:lnTo>
                  <a:lnTo>
                    <a:pt x="198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36"/>
            <p:cNvSpPr/>
            <p:nvPr/>
          </p:nvSpPr>
          <p:spPr>
            <a:xfrm>
              <a:off x="330250" y="3454250"/>
              <a:ext cx="531825" cy="404675"/>
            </a:xfrm>
            <a:custGeom>
              <a:rect b="b" l="l" r="r" t="t"/>
              <a:pathLst>
                <a:path extrusionOk="0" h="16187" w="21273">
                  <a:moveTo>
                    <a:pt x="1388" y="1"/>
                  </a:moveTo>
                  <a:lnTo>
                    <a:pt x="1388" y="1389"/>
                  </a:lnTo>
                  <a:lnTo>
                    <a:pt x="0" y="1389"/>
                  </a:lnTo>
                  <a:lnTo>
                    <a:pt x="0" y="14799"/>
                  </a:lnTo>
                  <a:lnTo>
                    <a:pt x="1388" y="14799"/>
                  </a:lnTo>
                  <a:lnTo>
                    <a:pt x="1388" y="16187"/>
                  </a:lnTo>
                  <a:lnTo>
                    <a:pt x="2775" y="16187"/>
                  </a:lnTo>
                  <a:lnTo>
                    <a:pt x="2775" y="14799"/>
                  </a:lnTo>
                  <a:lnTo>
                    <a:pt x="2775" y="12949"/>
                  </a:lnTo>
                  <a:lnTo>
                    <a:pt x="2775" y="2775"/>
                  </a:lnTo>
                  <a:lnTo>
                    <a:pt x="21273" y="2775"/>
                  </a:lnTo>
                  <a:lnTo>
                    <a:pt x="21273" y="1389"/>
                  </a:lnTo>
                  <a:lnTo>
                    <a:pt x="19885" y="1389"/>
                  </a:lnTo>
                  <a:lnTo>
                    <a:pt x="198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6"/>
            <p:cNvSpPr/>
            <p:nvPr/>
          </p:nvSpPr>
          <p:spPr>
            <a:xfrm>
              <a:off x="607725" y="3858900"/>
              <a:ext cx="34675" cy="34700"/>
            </a:xfrm>
            <a:custGeom>
              <a:rect b="b" l="l" r="r" t="t"/>
              <a:pathLst>
                <a:path extrusionOk="0" h="1388" w="1387">
                  <a:moveTo>
                    <a:pt x="0" y="1"/>
                  </a:moveTo>
                  <a:lnTo>
                    <a:pt x="0" y="1387"/>
                  </a:lnTo>
                  <a:lnTo>
                    <a:pt x="1387" y="1387"/>
                  </a:lnTo>
                  <a:lnTo>
                    <a:pt x="13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6"/>
            <p:cNvSpPr/>
            <p:nvPr/>
          </p:nvSpPr>
          <p:spPr>
            <a:xfrm>
              <a:off x="330250" y="3488950"/>
              <a:ext cx="34725" cy="335275"/>
            </a:xfrm>
            <a:custGeom>
              <a:rect b="b" l="l" r="r" t="t"/>
              <a:pathLst>
                <a:path extrusionOk="0" h="13411" w="1389">
                  <a:moveTo>
                    <a:pt x="0" y="1"/>
                  </a:moveTo>
                  <a:lnTo>
                    <a:pt x="0" y="13411"/>
                  </a:lnTo>
                  <a:lnTo>
                    <a:pt x="1388" y="13411"/>
                  </a:lnTo>
                  <a:lnTo>
                    <a:pt x="13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6"/>
            <p:cNvSpPr/>
            <p:nvPr/>
          </p:nvSpPr>
          <p:spPr>
            <a:xfrm>
              <a:off x="827350" y="3488950"/>
              <a:ext cx="34725" cy="335275"/>
            </a:xfrm>
            <a:custGeom>
              <a:rect b="b" l="l" r="r" t="t"/>
              <a:pathLst>
                <a:path extrusionOk="0" h="13411" w="1389">
                  <a:moveTo>
                    <a:pt x="1" y="1"/>
                  </a:moveTo>
                  <a:lnTo>
                    <a:pt x="1" y="13411"/>
                  </a:lnTo>
                  <a:lnTo>
                    <a:pt x="1389" y="13411"/>
                  </a:lnTo>
                  <a:lnTo>
                    <a:pt x="13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6"/>
            <p:cNvSpPr/>
            <p:nvPr/>
          </p:nvSpPr>
          <p:spPr>
            <a:xfrm>
              <a:off x="364950" y="3824200"/>
              <a:ext cx="242800" cy="104100"/>
            </a:xfrm>
            <a:custGeom>
              <a:rect b="b" l="l" r="r" t="t"/>
              <a:pathLst>
                <a:path extrusionOk="0" h="4164" w="9712">
                  <a:moveTo>
                    <a:pt x="0" y="1"/>
                  </a:moveTo>
                  <a:lnTo>
                    <a:pt x="0" y="1389"/>
                  </a:lnTo>
                  <a:lnTo>
                    <a:pt x="6937" y="1389"/>
                  </a:lnTo>
                  <a:lnTo>
                    <a:pt x="6937" y="4163"/>
                  </a:lnTo>
                  <a:lnTo>
                    <a:pt x="9711" y="4163"/>
                  </a:lnTo>
                  <a:lnTo>
                    <a:pt x="9711" y="2775"/>
                  </a:lnTo>
                  <a:lnTo>
                    <a:pt x="8324" y="2775"/>
                  </a:lnTo>
                  <a:lnTo>
                    <a:pt x="8324" y="1389"/>
                  </a:lnTo>
                  <a:lnTo>
                    <a:pt x="8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6"/>
            <p:cNvSpPr/>
            <p:nvPr/>
          </p:nvSpPr>
          <p:spPr>
            <a:xfrm>
              <a:off x="364950" y="3454250"/>
              <a:ext cx="462425" cy="34725"/>
            </a:xfrm>
            <a:custGeom>
              <a:rect b="b" l="l" r="r" t="t"/>
              <a:pathLst>
                <a:path extrusionOk="0" h="1389" w="18497">
                  <a:moveTo>
                    <a:pt x="0" y="1"/>
                  </a:moveTo>
                  <a:lnTo>
                    <a:pt x="0" y="1389"/>
                  </a:lnTo>
                  <a:lnTo>
                    <a:pt x="18497" y="1389"/>
                  </a:lnTo>
                  <a:lnTo>
                    <a:pt x="184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6"/>
            <p:cNvSpPr/>
            <p:nvPr/>
          </p:nvSpPr>
          <p:spPr>
            <a:xfrm>
              <a:off x="642375" y="3824200"/>
              <a:ext cx="185000" cy="34725"/>
            </a:xfrm>
            <a:custGeom>
              <a:rect b="b" l="l" r="r" t="t"/>
              <a:pathLst>
                <a:path extrusionOk="0" h="1389" w="7400">
                  <a:moveTo>
                    <a:pt x="1" y="1"/>
                  </a:moveTo>
                  <a:lnTo>
                    <a:pt x="1" y="1389"/>
                  </a:lnTo>
                  <a:lnTo>
                    <a:pt x="7400" y="1389"/>
                  </a:lnTo>
                  <a:lnTo>
                    <a:pt x="74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6"/>
            <p:cNvSpPr/>
            <p:nvPr/>
          </p:nvSpPr>
          <p:spPr>
            <a:xfrm>
              <a:off x="434300" y="3558325"/>
              <a:ext cx="323725" cy="34675"/>
            </a:xfrm>
            <a:custGeom>
              <a:rect b="b" l="l" r="r" t="t"/>
              <a:pathLst>
                <a:path extrusionOk="0" h="1387" w="12949">
                  <a:moveTo>
                    <a:pt x="1" y="0"/>
                  </a:moveTo>
                  <a:lnTo>
                    <a:pt x="1" y="1387"/>
                  </a:lnTo>
                  <a:lnTo>
                    <a:pt x="12948" y="1387"/>
                  </a:lnTo>
                  <a:lnTo>
                    <a:pt x="129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6"/>
            <p:cNvSpPr/>
            <p:nvPr/>
          </p:nvSpPr>
          <p:spPr>
            <a:xfrm>
              <a:off x="434300" y="3639225"/>
              <a:ext cx="323725" cy="34725"/>
            </a:xfrm>
            <a:custGeom>
              <a:rect b="b" l="l" r="r" t="t"/>
              <a:pathLst>
                <a:path extrusionOk="0" h="1389" w="12949">
                  <a:moveTo>
                    <a:pt x="1" y="1"/>
                  </a:moveTo>
                  <a:lnTo>
                    <a:pt x="1" y="1389"/>
                  </a:lnTo>
                  <a:lnTo>
                    <a:pt x="12948" y="1389"/>
                  </a:lnTo>
                  <a:lnTo>
                    <a:pt x="129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6"/>
            <p:cNvSpPr/>
            <p:nvPr/>
          </p:nvSpPr>
          <p:spPr>
            <a:xfrm>
              <a:off x="434300" y="3720150"/>
              <a:ext cx="323725" cy="34725"/>
            </a:xfrm>
            <a:custGeom>
              <a:rect b="b" l="l" r="r" t="t"/>
              <a:pathLst>
                <a:path extrusionOk="0" h="1389" w="12949">
                  <a:moveTo>
                    <a:pt x="1" y="0"/>
                  </a:moveTo>
                  <a:lnTo>
                    <a:pt x="1" y="1388"/>
                  </a:lnTo>
                  <a:lnTo>
                    <a:pt x="12948" y="1388"/>
                  </a:lnTo>
                  <a:lnTo>
                    <a:pt x="129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94" name="Google Shape;5894;p36"/>
          <p:cNvPicPr preferRelativeResize="0"/>
          <p:nvPr/>
        </p:nvPicPr>
        <p:blipFill rotWithShape="1">
          <a:blip r:embed="rId3">
            <a:alphaModFix/>
          </a:blip>
          <a:srcRect b="11100" l="17910" r="13857" t="11810"/>
          <a:stretch/>
        </p:blipFill>
        <p:spPr>
          <a:xfrm>
            <a:off x="798350" y="2666050"/>
            <a:ext cx="565450" cy="572700"/>
          </a:xfrm>
          <a:prstGeom prst="rect">
            <a:avLst/>
          </a:prstGeom>
          <a:noFill/>
          <a:ln>
            <a:noFill/>
          </a:ln>
        </p:spPr>
      </p:pic>
      <p:pic>
        <p:nvPicPr>
          <p:cNvPr id="5895" name="Google Shape;5895;p36"/>
          <p:cNvPicPr preferRelativeResize="0"/>
          <p:nvPr/>
        </p:nvPicPr>
        <p:blipFill rotWithShape="1">
          <a:blip r:embed="rId4">
            <a:alphaModFix/>
          </a:blip>
          <a:srcRect b="12156" l="11852" r="15478" t="14920"/>
          <a:stretch/>
        </p:blipFill>
        <p:spPr>
          <a:xfrm>
            <a:off x="3039795" y="2669275"/>
            <a:ext cx="428116" cy="547775"/>
          </a:xfrm>
          <a:prstGeom prst="rect">
            <a:avLst/>
          </a:prstGeom>
          <a:noFill/>
          <a:ln>
            <a:noFill/>
          </a:ln>
        </p:spPr>
      </p:pic>
      <p:sp>
        <p:nvSpPr>
          <p:cNvPr id="5896" name="Google Shape;5896;p36"/>
          <p:cNvSpPr txBox="1"/>
          <p:nvPr/>
        </p:nvSpPr>
        <p:spPr>
          <a:xfrm>
            <a:off x="2443862" y="1261438"/>
            <a:ext cx="16374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D966"/>
                </a:solidFill>
                <a:latin typeface="Orbitron Regular"/>
                <a:ea typeface="Orbitron Regular"/>
                <a:cs typeface="Orbitron Regular"/>
                <a:sym typeface="Orbitron Regular"/>
              </a:rPr>
              <a:t>PROTOTYPE</a:t>
            </a:r>
            <a:endParaRPr sz="1300">
              <a:solidFill>
                <a:srgbClr val="FFD966"/>
              </a:solidFill>
              <a:latin typeface="Orbitron Regular"/>
              <a:ea typeface="Orbitron Regular"/>
              <a:cs typeface="Orbitron Regular"/>
              <a:sym typeface="Orbitron Regular"/>
            </a:endParaRPr>
          </a:p>
        </p:txBody>
      </p:sp>
      <p:cxnSp>
        <p:nvCxnSpPr>
          <p:cNvPr id="5897" name="Google Shape;5897;p36"/>
          <p:cNvCxnSpPr/>
          <p:nvPr/>
        </p:nvCxnSpPr>
        <p:spPr>
          <a:xfrm>
            <a:off x="3262562" y="1653238"/>
            <a:ext cx="0" cy="1041900"/>
          </a:xfrm>
          <a:prstGeom prst="straightConnector1">
            <a:avLst/>
          </a:prstGeom>
          <a:noFill/>
          <a:ln cap="flat" cmpd="sng" w="19050">
            <a:solidFill>
              <a:srgbClr val="FFE599"/>
            </a:solidFill>
            <a:prstDash val="solid"/>
            <a:round/>
            <a:headEnd len="med" w="med" type="oval"/>
            <a:tailEnd len="med" w="med" type="none"/>
          </a:ln>
        </p:spPr>
      </p:cxnSp>
      <p:pic>
        <p:nvPicPr>
          <p:cNvPr id="5898" name="Google Shape;5898;p36"/>
          <p:cNvPicPr preferRelativeResize="0"/>
          <p:nvPr/>
        </p:nvPicPr>
        <p:blipFill>
          <a:blip r:embed="rId5">
            <a:alphaModFix/>
          </a:blip>
          <a:stretch>
            <a:fillRect/>
          </a:stretch>
        </p:blipFill>
        <p:spPr>
          <a:xfrm>
            <a:off x="4095598" y="2679600"/>
            <a:ext cx="581025" cy="504825"/>
          </a:xfrm>
          <a:prstGeom prst="rect">
            <a:avLst/>
          </a:prstGeom>
          <a:noFill/>
          <a:ln>
            <a:noFill/>
          </a:ln>
        </p:spPr>
      </p:pic>
      <p:sp>
        <p:nvSpPr>
          <p:cNvPr id="5899" name="Google Shape;5899;p36"/>
          <p:cNvSpPr txBox="1"/>
          <p:nvPr/>
        </p:nvSpPr>
        <p:spPr>
          <a:xfrm>
            <a:off x="3167060" y="4231130"/>
            <a:ext cx="23049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D966"/>
                </a:solidFill>
                <a:latin typeface="Orbitron Regular"/>
                <a:ea typeface="Orbitron Regular"/>
                <a:cs typeface="Orbitron Regular"/>
                <a:sym typeface="Orbitron Regular"/>
              </a:rPr>
              <a:t>USER EVALUATION</a:t>
            </a:r>
            <a:endParaRPr sz="1300">
              <a:solidFill>
                <a:srgbClr val="FFD966"/>
              </a:solidFill>
              <a:latin typeface="Orbitron Regular"/>
              <a:ea typeface="Orbitron Regular"/>
              <a:cs typeface="Orbitron Regular"/>
              <a:sym typeface="Orbitron Regular"/>
            </a:endParaRPr>
          </a:p>
        </p:txBody>
      </p:sp>
      <p:cxnSp>
        <p:nvCxnSpPr>
          <p:cNvPr id="5900" name="Google Shape;5900;p36"/>
          <p:cNvCxnSpPr/>
          <p:nvPr/>
        </p:nvCxnSpPr>
        <p:spPr>
          <a:xfrm rot="10800000">
            <a:off x="4319520" y="3192869"/>
            <a:ext cx="0" cy="1028100"/>
          </a:xfrm>
          <a:prstGeom prst="straightConnector1">
            <a:avLst/>
          </a:prstGeom>
          <a:noFill/>
          <a:ln cap="flat" cmpd="sng" w="19050">
            <a:solidFill>
              <a:srgbClr val="FFD966"/>
            </a:solidFill>
            <a:prstDash val="solid"/>
            <a:round/>
            <a:headEnd len="med" w="med" type="oval"/>
            <a:tailEnd len="med" w="med" type="none"/>
          </a:ln>
        </p:spPr>
      </p:cxnSp>
      <p:pic>
        <p:nvPicPr>
          <p:cNvPr id="5879" name="Google Shape;5879;p36"/>
          <p:cNvPicPr preferRelativeResize="0"/>
          <p:nvPr/>
        </p:nvPicPr>
        <p:blipFill>
          <a:blip r:embed="rId6">
            <a:alphaModFix/>
          </a:blip>
          <a:stretch>
            <a:fillRect/>
          </a:stretch>
        </p:blipFill>
        <p:spPr>
          <a:xfrm>
            <a:off x="5235218" y="2727488"/>
            <a:ext cx="466725" cy="485775"/>
          </a:xfrm>
          <a:prstGeom prst="rect">
            <a:avLst/>
          </a:prstGeom>
          <a:noFill/>
          <a:ln>
            <a:noFill/>
          </a:ln>
        </p:spPr>
      </p:pic>
      <p:pic>
        <p:nvPicPr>
          <p:cNvPr id="5901" name="Google Shape;5901;p36"/>
          <p:cNvPicPr preferRelativeResize="0"/>
          <p:nvPr/>
        </p:nvPicPr>
        <p:blipFill>
          <a:blip r:embed="rId7">
            <a:alphaModFix/>
          </a:blip>
          <a:stretch>
            <a:fillRect/>
          </a:stretch>
        </p:blipFill>
        <p:spPr>
          <a:xfrm>
            <a:off x="6280879" y="2640311"/>
            <a:ext cx="565450" cy="583401"/>
          </a:xfrm>
          <a:prstGeom prst="rect">
            <a:avLst/>
          </a:prstGeom>
          <a:noFill/>
          <a:ln>
            <a:noFill/>
          </a:ln>
        </p:spPr>
      </p:pic>
      <p:sp>
        <p:nvSpPr>
          <p:cNvPr id="5902" name="Google Shape;5902;p36"/>
          <p:cNvSpPr txBox="1"/>
          <p:nvPr/>
        </p:nvSpPr>
        <p:spPr>
          <a:xfrm>
            <a:off x="5411165" y="4230565"/>
            <a:ext cx="23049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D966"/>
                </a:solidFill>
                <a:latin typeface="Orbitron Regular"/>
                <a:ea typeface="Orbitron Regular"/>
                <a:cs typeface="Orbitron Regular"/>
                <a:sym typeface="Orbitron Regular"/>
              </a:rPr>
              <a:t>USER FEEDBACK</a:t>
            </a:r>
            <a:endParaRPr sz="1300">
              <a:solidFill>
                <a:srgbClr val="FFD966"/>
              </a:solidFill>
              <a:latin typeface="Orbitron Regular"/>
              <a:ea typeface="Orbitron Regular"/>
              <a:cs typeface="Orbitron Regular"/>
              <a:sym typeface="Orbitron Regular"/>
            </a:endParaRPr>
          </a:p>
        </p:txBody>
      </p:sp>
      <p:cxnSp>
        <p:nvCxnSpPr>
          <p:cNvPr id="5903" name="Google Shape;5903;p36"/>
          <p:cNvCxnSpPr/>
          <p:nvPr/>
        </p:nvCxnSpPr>
        <p:spPr>
          <a:xfrm rot="10800000">
            <a:off x="6596025" y="3197624"/>
            <a:ext cx="0" cy="1028100"/>
          </a:xfrm>
          <a:prstGeom prst="straightConnector1">
            <a:avLst/>
          </a:prstGeom>
          <a:noFill/>
          <a:ln cap="flat" cmpd="sng" w="19050">
            <a:solidFill>
              <a:srgbClr val="FFD966"/>
            </a:solidFill>
            <a:prstDash val="solid"/>
            <a:round/>
            <a:headEnd len="med" w="med" type="oval"/>
            <a:tailEnd len="med" w="med" type="none"/>
          </a:ln>
        </p:spPr>
      </p:cxnSp>
      <p:pic>
        <p:nvPicPr>
          <p:cNvPr id="5904" name="Google Shape;5904;p36"/>
          <p:cNvPicPr preferRelativeResize="0"/>
          <p:nvPr/>
        </p:nvPicPr>
        <p:blipFill>
          <a:blip r:embed="rId8">
            <a:alphaModFix/>
          </a:blip>
          <a:stretch>
            <a:fillRect/>
          </a:stretch>
        </p:blipFill>
        <p:spPr>
          <a:xfrm>
            <a:off x="7404925" y="2696488"/>
            <a:ext cx="565450" cy="547787"/>
          </a:xfrm>
          <a:prstGeom prst="rect">
            <a:avLst/>
          </a:prstGeom>
          <a:noFill/>
          <a:ln>
            <a:noFill/>
          </a:ln>
        </p:spPr>
      </p:pic>
      <p:sp>
        <p:nvSpPr>
          <p:cNvPr id="5905" name="Google Shape;5905;p36"/>
          <p:cNvSpPr txBox="1"/>
          <p:nvPr/>
        </p:nvSpPr>
        <p:spPr>
          <a:xfrm>
            <a:off x="6564378" y="1268222"/>
            <a:ext cx="2368500" cy="3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D966"/>
                </a:solidFill>
                <a:latin typeface="Orbitron Regular"/>
                <a:ea typeface="Orbitron Regular"/>
                <a:cs typeface="Orbitron Regular"/>
                <a:sym typeface="Orbitron Regular"/>
              </a:rPr>
              <a:t>FUTURE DIRECTION</a:t>
            </a:r>
            <a:endParaRPr sz="1300">
              <a:solidFill>
                <a:srgbClr val="FFD966"/>
              </a:solidFill>
              <a:latin typeface="Orbitron Regular"/>
              <a:ea typeface="Orbitron Regular"/>
              <a:cs typeface="Orbitron Regular"/>
              <a:sym typeface="Orbitron Regular"/>
            </a:endParaRPr>
          </a:p>
        </p:txBody>
      </p:sp>
      <p:cxnSp>
        <p:nvCxnSpPr>
          <p:cNvPr id="5906" name="Google Shape;5906;p36"/>
          <p:cNvCxnSpPr/>
          <p:nvPr/>
        </p:nvCxnSpPr>
        <p:spPr>
          <a:xfrm>
            <a:off x="7687625" y="1714860"/>
            <a:ext cx="0" cy="1039200"/>
          </a:xfrm>
          <a:prstGeom prst="straightConnector1">
            <a:avLst/>
          </a:prstGeom>
          <a:noFill/>
          <a:ln cap="flat" cmpd="sng" w="19050">
            <a:solidFill>
              <a:srgbClr val="FFD966"/>
            </a:solidFill>
            <a:prstDash val="solid"/>
            <a:round/>
            <a:headEnd len="med" w="med" type="oval"/>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0" name="Shape 5910"/>
        <p:cNvGrpSpPr/>
        <p:nvPr/>
      </p:nvGrpSpPr>
      <p:grpSpPr>
        <a:xfrm>
          <a:off x="0" y="0"/>
          <a:ext cx="0" cy="0"/>
          <a:chOff x="0" y="0"/>
          <a:chExt cx="0" cy="0"/>
        </a:xfrm>
      </p:grpSpPr>
      <p:sp>
        <p:nvSpPr>
          <p:cNvPr id="5911" name="Google Shape;5911;p37"/>
          <p:cNvSpPr/>
          <p:nvPr/>
        </p:nvSpPr>
        <p:spPr>
          <a:xfrm>
            <a:off x="1586100" y="2334200"/>
            <a:ext cx="5971800" cy="1737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37"/>
          <p:cNvSpPr txBox="1"/>
          <p:nvPr>
            <p:ph type="title"/>
          </p:nvPr>
        </p:nvSpPr>
        <p:spPr>
          <a:xfrm>
            <a:off x="311700" y="147628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STUDY</a:t>
            </a:r>
            <a:endParaRPr/>
          </a:p>
        </p:txBody>
      </p:sp>
      <p:sp>
        <p:nvSpPr>
          <p:cNvPr id="5913" name="Google Shape;5913;p37"/>
          <p:cNvSpPr txBox="1"/>
          <p:nvPr>
            <p:ph idx="1" type="body"/>
          </p:nvPr>
        </p:nvSpPr>
        <p:spPr>
          <a:xfrm>
            <a:off x="1893450" y="2719150"/>
            <a:ext cx="5357100" cy="85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1900">
                <a:solidFill>
                  <a:schemeClr val="lt1"/>
                </a:solidFill>
              </a:rPr>
              <a:t>Results of Thematic Analysis of the Qualitative Data from the Interviews and Cluster Analysis of Quantitative Data from the Survey</a:t>
            </a:r>
            <a:endParaRPr>
              <a:solidFill>
                <a:schemeClr val="lt1"/>
              </a:solidFill>
            </a:endParaRPr>
          </a:p>
        </p:txBody>
      </p:sp>
      <p:grpSp>
        <p:nvGrpSpPr>
          <p:cNvPr id="5914" name="Google Shape;5914;p37"/>
          <p:cNvGrpSpPr/>
          <p:nvPr/>
        </p:nvGrpSpPr>
        <p:grpSpPr>
          <a:xfrm rot="-5400000">
            <a:off x="2137596" y="1719031"/>
            <a:ext cx="242781" cy="161857"/>
            <a:chOff x="2500050" y="3730175"/>
            <a:chExt cx="2619000" cy="1746025"/>
          </a:xfrm>
        </p:grpSpPr>
        <p:sp>
          <p:nvSpPr>
            <p:cNvPr id="5915" name="Google Shape;5915;p3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37"/>
          <p:cNvGrpSpPr/>
          <p:nvPr/>
        </p:nvGrpSpPr>
        <p:grpSpPr>
          <a:xfrm rot="5400000">
            <a:off x="6763621" y="1719031"/>
            <a:ext cx="242781" cy="161857"/>
            <a:chOff x="2500050" y="3730175"/>
            <a:chExt cx="2619000" cy="1746025"/>
          </a:xfrm>
        </p:grpSpPr>
        <p:sp>
          <p:nvSpPr>
            <p:cNvPr id="5920" name="Google Shape;5920;p37"/>
            <p:cNvSpPr/>
            <p:nvPr/>
          </p:nvSpPr>
          <p:spPr>
            <a:xfrm>
              <a:off x="2500050" y="3730175"/>
              <a:ext cx="873000" cy="872975"/>
            </a:xfrm>
            <a:custGeom>
              <a:rect b="b" l="l" r="r" t="t"/>
              <a:pathLst>
                <a:path extrusionOk="0" h="34919" w="34920">
                  <a:moveTo>
                    <a:pt x="0" y="1"/>
                  </a:moveTo>
                  <a:lnTo>
                    <a:pt x="0" y="34919"/>
                  </a:lnTo>
                  <a:lnTo>
                    <a:pt x="34919" y="34919"/>
                  </a:lnTo>
                  <a:lnTo>
                    <a:pt x="34919"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7"/>
            <p:cNvSpPr/>
            <p:nvPr/>
          </p:nvSpPr>
          <p:spPr>
            <a:xfrm>
              <a:off x="3373025" y="3730175"/>
              <a:ext cx="873075" cy="872975"/>
            </a:xfrm>
            <a:custGeom>
              <a:rect b="b" l="l" r="r" t="t"/>
              <a:pathLst>
                <a:path extrusionOk="0" h="34919" w="34923">
                  <a:moveTo>
                    <a:pt x="0" y="1"/>
                  </a:moveTo>
                  <a:lnTo>
                    <a:pt x="0" y="34919"/>
                  </a:lnTo>
                  <a:lnTo>
                    <a:pt x="34922" y="34919"/>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7"/>
            <p:cNvSpPr/>
            <p:nvPr/>
          </p:nvSpPr>
          <p:spPr>
            <a:xfrm>
              <a:off x="4246075" y="3730175"/>
              <a:ext cx="872975" cy="872975"/>
            </a:xfrm>
            <a:custGeom>
              <a:rect b="b" l="l" r="r" t="t"/>
              <a:pathLst>
                <a:path extrusionOk="0" h="34919" w="34919">
                  <a:moveTo>
                    <a:pt x="0" y="1"/>
                  </a:moveTo>
                  <a:lnTo>
                    <a:pt x="0" y="34919"/>
                  </a:lnTo>
                  <a:lnTo>
                    <a:pt x="34918" y="34919"/>
                  </a:lnTo>
                  <a:lnTo>
                    <a:pt x="3491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7"/>
            <p:cNvSpPr/>
            <p:nvPr/>
          </p:nvSpPr>
          <p:spPr>
            <a:xfrm>
              <a:off x="3373025" y="4603125"/>
              <a:ext cx="873075" cy="873075"/>
            </a:xfrm>
            <a:custGeom>
              <a:rect b="b" l="l" r="r" t="t"/>
              <a:pathLst>
                <a:path extrusionOk="0" h="34923" w="34923">
                  <a:moveTo>
                    <a:pt x="0" y="1"/>
                  </a:moveTo>
                  <a:lnTo>
                    <a:pt x="0" y="34923"/>
                  </a:lnTo>
                  <a:lnTo>
                    <a:pt x="34922" y="34923"/>
                  </a:lnTo>
                  <a:lnTo>
                    <a:pt x="3492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4" name="Google Shape;5924;p37"/>
          <p:cNvSpPr/>
          <p:nvPr/>
        </p:nvSpPr>
        <p:spPr>
          <a:xfrm>
            <a:off x="1781725" y="2501125"/>
            <a:ext cx="162000" cy="140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7"/>
          <p:cNvSpPr/>
          <p:nvPr/>
        </p:nvSpPr>
        <p:spPr>
          <a:xfrm rot="-3601102">
            <a:off x="7157040" y="3683031"/>
            <a:ext cx="162090" cy="140062"/>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6" name="Google Shape;5926;p37"/>
          <p:cNvPicPr preferRelativeResize="0"/>
          <p:nvPr/>
        </p:nvPicPr>
        <p:blipFill>
          <a:blip r:embed="rId3">
            <a:alphaModFix/>
          </a:blip>
          <a:stretch>
            <a:fillRect/>
          </a:stretch>
        </p:blipFill>
        <p:spPr>
          <a:xfrm>
            <a:off x="2894199" y="607418"/>
            <a:ext cx="762456" cy="780531"/>
          </a:xfrm>
          <a:prstGeom prst="rect">
            <a:avLst/>
          </a:prstGeom>
          <a:noFill/>
          <a:ln>
            <a:noFill/>
          </a:ln>
        </p:spPr>
      </p:pic>
      <p:pic>
        <p:nvPicPr>
          <p:cNvPr id="5927" name="Google Shape;5927;p37"/>
          <p:cNvPicPr preferRelativeResize="0"/>
          <p:nvPr/>
        </p:nvPicPr>
        <p:blipFill>
          <a:blip r:embed="rId4">
            <a:alphaModFix/>
          </a:blip>
          <a:stretch>
            <a:fillRect/>
          </a:stretch>
        </p:blipFill>
        <p:spPr>
          <a:xfrm>
            <a:off x="5526374" y="607418"/>
            <a:ext cx="605176" cy="780531"/>
          </a:xfrm>
          <a:prstGeom prst="rect">
            <a:avLst/>
          </a:prstGeom>
          <a:noFill/>
          <a:ln>
            <a:noFill/>
          </a:ln>
        </p:spPr>
      </p:pic>
      <p:pic>
        <p:nvPicPr>
          <p:cNvPr id="5928" name="Google Shape;5928;p37"/>
          <p:cNvPicPr preferRelativeResize="0"/>
          <p:nvPr/>
        </p:nvPicPr>
        <p:blipFill>
          <a:blip r:embed="rId5">
            <a:alphaModFix/>
          </a:blip>
          <a:stretch>
            <a:fillRect/>
          </a:stretch>
        </p:blipFill>
        <p:spPr>
          <a:xfrm>
            <a:off x="3813494" y="414100"/>
            <a:ext cx="605159" cy="973849"/>
          </a:xfrm>
          <a:prstGeom prst="rect">
            <a:avLst/>
          </a:prstGeom>
          <a:noFill/>
          <a:ln>
            <a:noFill/>
          </a:ln>
        </p:spPr>
      </p:pic>
      <p:pic>
        <p:nvPicPr>
          <p:cNvPr id="5929" name="Google Shape;5929;p37"/>
          <p:cNvPicPr preferRelativeResize="0"/>
          <p:nvPr/>
        </p:nvPicPr>
        <p:blipFill>
          <a:blip r:embed="rId6">
            <a:alphaModFix/>
          </a:blip>
          <a:stretch>
            <a:fillRect/>
          </a:stretch>
        </p:blipFill>
        <p:spPr>
          <a:xfrm>
            <a:off x="4511210" y="607418"/>
            <a:ext cx="922594" cy="7805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tro Video Games Newsletter XL by Slidesgo">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